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3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Fira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-6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BCB4-3B51-3C4B-BC8E-442F4AD6D3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041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9576" y="1864639"/>
            <a:ext cx="3966891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6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lang="en-US" sz="1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395" y="979886"/>
            <a:ext cx="4849837" cy="4370276"/>
            <a:chOff x="286046" y="734914"/>
            <a:chExt cx="3637378" cy="3277707"/>
          </a:xfrm>
        </p:grpSpPr>
        <p:sp>
          <p:nvSpPr>
            <p:cNvPr id="2" name="Oval Callout 1"/>
            <p:cNvSpPr/>
            <p:nvPr/>
          </p:nvSpPr>
          <p:spPr>
            <a:xfrm>
              <a:off x="286046" y="841939"/>
              <a:ext cx="3637378" cy="3170682"/>
            </a:xfrm>
            <a:prstGeom prst="wedgeEllipseCallout">
              <a:avLst>
                <a:gd name="adj1" fmla="val -28496"/>
                <a:gd name="adj2" fmla="val 65137"/>
              </a:avLst>
            </a:prstGeom>
            <a:solidFill>
              <a:schemeClr val="bg1">
                <a:alpha val="15000"/>
              </a:schemeClr>
            </a:solidFill>
            <a:ln w="76200" cmpd="sng">
              <a:solidFill>
                <a:srgbClr val="FFFFFF"/>
              </a:solidFill>
            </a:ln>
            <a:effectLst>
              <a:outerShdw blurRad="663575" dir="2700000" algn="tl" rotWithShape="0">
                <a:srgbClr val="000000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0834" y="734914"/>
              <a:ext cx="297516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700" dirty="0">
                  <a:solidFill>
                    <a:srgbClr val="FFFFFF"/>
                  </a:solidFill>
                  <a:latin typeface="Arial"/>
                  <a:cs typeface="Arial"/>
                </a:rPr>
                <a:t>Q</a:t>
              </a:r>
              <a:endParaRPr lang="en-US" sz="26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73850" y="979886"/>
            <a:ext cx="4849837" cy="4370276"/>
            <a:chOff x="5230387" y="734914"/>
            <a:chExt cx="3637378" cy="3277707"/>
          </a:xfrm>
        </p:grpSpPr>
        <p:sp>
          <p:nvSpPr>
            <p:cNvPr id="5" name="Oval Callout 4"/>
            <p:cNvSpPr/>
            <p:nvPr/>
          </p:nvSpPr>
          <p:spPr>
            <a:xfrm>
              <a:off x="5230387" y="841939"/>
              <a:ext cx="3637378" cy="3170682"/>
            </a:xfrm>
            <a:prstGeom prst="wedgeEllipseCallout">
              <a:avLst>
                <a:gd name="adj1" fmla="val 29927"/>
                <a:gd name="adj2" fmla="val 62259"/>
              </a:avLst>
            </a:prstGeom>
            <a:solidFill>
              <a:schemeClr val="bg1">
                <a:alpha val="15000"/>
              </a:schemeClr>
            </a:solidFill>
            <a:ln w="76200" cmpd="sng">
              <a:solidFill>
                <a:srgbClr val="FFFFFF"/>
              </a:solidFill>
            </a:ln>
            <a:effectLst>
              <a:outerShdw blurRad="663575" dir="2700000" algn="tl" rotWithShape="0">
                <a:srgbClr val="000000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7983" y="734914"/>
              <a:ext cx="297516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70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endParaRPr lang="en-US" sz="26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450905" y="1969286"/>
            <a:ext cx="1265219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50905" y="4351866"/>
            <a:ext cx="1265219" cy="62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5</TotalTime>
  <Words>4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Wingdings</vt:lpstr>
      <vt:lpstr>Fira Sans Light</vt:lpstr>
      <vt:lpstr>Fira Sans</vt:lpstr>
      <vt:lpstr>Calibri</vt:lpstr>
      <vt:lpstr>Poppins</vt:lpstr>
      <vt:lpstr>ANSTO Main Content</vt:lpstr>
      <vt:lpstr>ANSTO Blue slides</vt:lpstr>
      <vt:lpstr>ANSTO Dark blue slides</vt:lpstr>
      <vt:lpstr>ANSTO Teal slides</vt:lpstr>
      <vt:lpstr>ANSTO Thank you slide</vt:lpstr>
      <vt:lpstr>PowerPoint Presentation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BURNS, Vanessa</dc:creator>
  <cp:lastModifiedBy>BURNS, Vanessa</cp:lastModifiedBy>
  <cp:revision>2</cp:revision>
  <dcterms:created xsi:type="dcterms:W3CDTF">2018-11-23T04:26:35Z</dcterms:created>
  <dcterms:modified xsi:type="dcterms:W3CDTF">2018-11-23T04:34:58Z</dcterms:modified>
</cp:coreProperties>
</file>