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sldIdLst>
    <p:sldId id="282" r:id="rId6"/>
  </p:sldIdLst>
  <p:sldSz cx="12192000" cy="6858000"/>
  <p:notesSz cx="6858000" cy="9144000"/>
  <p:embeddedFontLst>
    <p:embeddedFont>
      <p:font typeface="Fira Sans Light" panose="020B0604020202020204" charset="0"/>
      <p:regular r:id="rId8"/>
      <p:italic r:id="rId9"/>
    </p:embeddedFont>
    <p:embeddedFont>
      <p:font typeface="ＭＳ Ｐゴシック" panose="020B0600070205080204" pitchFamily="34" charset="-128"/>
      <p:regular r:id="rId10"/>
    </p:embeddedFont>
    <p:embeddedFont>
      <p:font typeface="Fira Sans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5B37-73E9-437D-845B-19F9975AF5C6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6BB8-5CCB-4994-B151-B1557335F2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i="1" smtClean="0"/>
              <a:t>Image – Australia map green</a:t>
            </a:r>
          </a:p>
          <a:p>
            <a:endParaRPr lang="en-AU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7D7F06D-C096-4959-B9F6-E6CFC5B4B3E0}" type="slidenum">
              <a:rPr lang="en-AU" alt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AU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60F1E91D-5DA8-9746-970C-5CBFB20C5755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469082-63E2-2742-AF39-91BB6A3B01A0}"/>
              </a:ext>
            </a:extLst>
          </p:cNvPr>
          <p:cNvSpPr/>
          <p:nvPr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EEDF4D98-E277-7349-8057-8A7000E9D316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FA148A24-A711-F146-846F-2079683E28A9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3EC91E7D-BAD0-8D4D-B6C3-5271994E8762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950E861C-D2CE-4E42-83A9-FDB90A512CDF}"/>
              </a:ext>
            </a:extLst>
          </p:cNvPr>
          <p:cNvSpPr/>
          <p:nvPr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451339"/>
            <a:ext cx="12192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Add title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1123" y="1113691"/>
            <a:ext cx="6418384" cy="56328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D16FAA05-3DA8-F14D-842C-EFB52E22212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E3F1BEE3-0D6F-0A43-BF38-EF93417307AD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0187362D-D8D4-7748-9442-5A3F9C811044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45049870-FAC7-D541-8A40-EF1B244BC2EA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AFDF4BAD-DAD5-664B-9F2B-BE4D436AC10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5</TotalTime>
  <Words>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Wingdings</vt:lpstr>
      <vt:lpstr>Fira Sans Light</vt:lpstr>
      <vt:lpstr>ＭＳ Ｐゴシック</vt:lpstr>
      <vt:lpstr>Fira Sans</vt:lpstr>
      <vt:lpstr>Calibri</vt:lpstr>
      <vt:lpstr>Poppins</vt:lpstr>
      <vt:lpstr>ANSTO Main Content</vt:lpstr>
      <vt:lpstr>ANSTO Blue slides</vt:lpstr>
      <vt:lpstr>ANSTO Dark blue slides</vt:lpstr>
      <vt:lpstr>ANSTO Teal slides</vt:lpstr>
      <vt:lpstr>ANSTO Thank you slide</vt:lpstr>
      <vt:lpstr>  Add title 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BURNS, Vanessa</dc:creator>
  <cp:lastModifiedBy>BURNS, Vanessa</cp:lastModifiedBy>
  <cp:revision>3</cp:revision>
  <dcterms:created xsi:type="dcterms:W3CDTF">2018-11-23T04:26:35Z</dcterms:created>
  <dcterms:modified xsi:type="dcterms:W3CDTF">2018-11-23T04:33:25Z</dcterms:modified>
</cp:coreProperties>
</file>