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8" r:id="rId2"/>
    <p:sldId id="256" r:id="rId3"/>
    <p:sldId id="288" r:id="rId4"/>
    <p:sldId id="262" r:id="rId5"/>
    <p:sldId id="259" r:id="rId6"/>
    <p:sldId id="287" r:id="rId7"/>
    <p:sldId id="263" r:id="rId8"/>
    <p:sldId id="257" r:id="rId9"/>
    <p:sldId id="284" r:id="rId10"/>
    <p:sldId id="264" r:id="rId11"/>
    <p:sldId id="260" r:id="rId12"/>
    <p:sldId id="285" r:id="rId13"/>
    <p:sldId id="265" r:id="rId14"/>
    <p:sldId id="261" r:id="rId15"/>
    <p:sldId id="286" r:id="rId16"/>
    <p:sldId id="266" r:id="rId17"/>
    <p:sldId id="267" r:id="rId18"/>
    <p:sldId id="289" r:id="rId19"/>
    <p:sldId id="290" r:id="rId2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CC2A"/>
    <a:srgbClr val="832A75"/>
    <a:srgbClr val="DE6224"/>
    <a:srgbClr val="009873"/>
    <a:srgbClr val="E2E4E2"/>
    <a:srgbClr val="00A4C8"/>
    <a:srgbClr val="9DD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906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C3655-3DF4-47EA-BB89-1368C78EA299}" type="datetimeFigureOut">
              <a:rPr lang="en-AU" smtClean="0"/>
              <a:t>1/11/2018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58389-196A-48F4-9022-3BDB3421449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04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2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9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3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6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6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1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0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0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3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F69DE-5329-F340-A28C-C41AEB7B6E8C}" type="datetimeFigureOut">
              <a:rPr lang="en-US" smtClean="0"/>
              <a:t>11/1/2018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0F720-66B9-EB42-B6F8-78B254A4B7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E2E4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V-FullColour-Circl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965" y="2075405"/>
            <a:ext cx="4366070" cy="4366070"/>
          </a:xfrm>
          <a:prstGeom prst="rect">
            <a:avLst/>
          </a:prstGeom>
        </p:spPr>
      </p:pic>
      <p:pic>
        <p:nvPicPr>
          <p:cNvPr id="6" name="Picture 5" descr="OurValues-BlackBlu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0" y="535320"/>
            <a:ext cx="50800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88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DE6224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7" y="328320"/>
            <a:ext cx="7016279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Never lose your sense of wonder.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376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832A75">
              <a:alpha val="7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Leadership.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29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832A75">
              <a:alpha val="7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Leadership: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8861" y="1750720"/>
            <a:ext cx="7016279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Ownership, accountability and working with integrity</a:t>
            </a:r>
            <a:r>
              <a:rPr lang="en-US" sz="2800" b="1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to inspire and motivate others.</a:t>
            </a:r>
            <a:endParaRPr lang="en-US" sz="2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623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832A75">
              <a:alpha val="7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Be the kind of leader that you would follow.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992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AECC2A">
              <a:alpha val="6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9" y="5956361"/>
            <a:ext cx="2338585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Excellence.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070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AECC2A">
              <a:alpha val="6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9" y="5956361"/>
            <a:ext cx="2338585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Excellence: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8861" y="1750720"/>
            <a:ext cx="7016279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Consistently delivering high value outcomes and looking for ways to consistently improve the quality of our performance.</a:t>
            </a:r>
            <a:endParaRPr lang="en-US" sz="2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094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AECC2A">
              <a:alpha val="6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9" y="5956361"/>
            <a:ext cx="2338585" cy="415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Excellence is not a skill. It is an attitude.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00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465" y="353719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Safe. Secure. Sustainable.</a:t>
            </a:r>
            <a:endParaRPr lang="en-US" sz="8800" b="1" spc="-15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8" name="Picture 7" descr="OurValues-BlackBlu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9" y="5931612"/>
            <a:ext cx="2338585" cy="415099"/>
          </a:xfrm>
          <a:prstGeom prst="rect">
            <a:avLst/>
          </a:prstGeom>
        </p:spPr>
      </p:pic>
      <p:pic>
        <p:nvPicPr>
          <p:cNvPr id="10" name="Picture 9" descr="OV-FullColour-Circl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099" y="4724399"/>
            <a:ext cx="2021875" cy="202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465" y="353719"/>
            <a:ext cx="936720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6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Safe. Secure. Sustainable:</a:t>
            </a:r>
            <a:endParaRPr lang="en-US" sz="6000" b="1" spc="-15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8" name="Picture 7" descr="OurValues-BlackBlu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9" y="5931612"/>
            <a:ext cx="2338585" cy="415099"/>
          </a:xfrm>
          <a:prstGeom prst="rect">
            <a:avLst/>
          </a:prstGeom>
        </p:spPr>
      </p:pic>
      <p:pic>
        <p:nvPicPr>
          <p:cNvPr id="10" name="Picture 9" descr="OV-FullColour-Circl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099" y="4724399"/>
            <a:ext cx="2021875" cy="2021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9465" y="1496720"/>
            <a:ext cx="8105668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Three principles that underpin everything we do and every decision that we make.</a:t>
            </a:r>
            <a:endParaRPr lang="en-US" sz="2800" b="1" spc="-15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093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E2E4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V-FullColour-Circl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965" y="2075405"/>
            <a:ext cx="4366070" cy="4366070"/>
          </a:xfrm>
          <a:prstGeom prst="rect">
            <a:avLst/>
          </a:prstGeom>
        </p:spPr>
      </p:pic>
      <p:pic>
        <p:nvPicPr>
          <p:cNvPr id="6" name="Picture 5" descr="OurValues-BlackBlu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0" y="535320"/>
            <a:ext cx="50800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8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A4C8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3" y="5956361"/>
            <a:ext cx="2338597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3696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000" b="1" spc="-150" dirty="0" smtClean="0">
                <a:solidFill>
                  <a:srgbClr val="FFFFFF"/>
                </a:solidFill>
                <a:latin typeface="Arial"/>
                <a:cs typeface="Arial"/>
              </a:rPr>
              <a:t>Working together.</a:t>
            </a:r>
            <a:endParaRPr lang="en-US" sz="80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476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A4C8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3" y="5956361"/>
            <a:ext cx="2338597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3696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000" b="1" spc="-150" dirty="0" smtClean="0">
                <a:solidFill>
                  <a:srgbClr val="FFFFFF"/>
                </a:solidFill>
                <a:latin typeface="Arial"/>
                <a:cs typeface="Arial"/>
              </a:rPr>
              <a:t>Working together:</a:t>
            </a:r>
            <a:endParaRPr lang="en-US" sz="80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8861" y="1750720"/>
            <a:ext cx="7016279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Success through collaboration, team work and a sense of collective purpose.</a:t>
            </a:r>
            <a:endParaRPr lang="en-US" sz="2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996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A4C8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3" y="5956361"/>
            <a:ext cx="2338597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3696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b="1" spc="-150" dirty="0" smtClean="0">
                <a:solidFill>
                  <a:srgbClr val="FFFFFF"/>
                </a:solidFill>
                <a:latin typeface="Arial"/>
                <a:cs typeface="Arial"/>
              </a:rPr>
              <a:t>It’s amazing what we can accomplish when we’re in it together.</a:t>
            </a:r>
            <a:endParaRPr lang="en-US" sz="72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356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9873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Trust and respect. 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17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9873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000" b="1" spc="-150" dirty="0" smtClean="0">
                <a:solidFill>
                  <a:srgbClr val="FFFFFF"/>
                </a:solidFill>
                <a:latin typeface="Arial"/>
                <a:cs typeface="Arial"/>
              </a:rPr>
              <a:t>Trust and respect: </a:t>
            </a:r>
            <a:endParaRPr lang="en-US" sz="80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8861" y="1750720"/>
            <a:ext cx="6776406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An inclusive environment that’s built on our  trust and respect for each other’s contributions and capabilities.</a:t>
            </a:r>
            <a:endParaRPr lang="en-US" sz="2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795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9873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8" y="328320"/>
            <a:ext cx="8812052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400" b="1" spc="-150" dirty="0" smtClean="0">
                <a:solidFill>
                  <a:srgbClr val="FFFFFF"/>
                </a:solidFill>
                <a:latin typeface="Arial"/>
                <a:cs typeface="Arial"/>
              </a:rPr>
              <a:t>Respect is earned. Trust is gained. Loyalty is returned.</a:t>
            </a:r>
            <a:endParaRPr lang="en-US" sz="74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308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DE6224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7" y="328320"/>
            <a:ext cx="7016279" cy="3162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Curiosity.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685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DE6224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476" y="4622400"/>
            <a:ext cx="2050920" cy="2050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96" y="5956361"/>
            <a:ext cx="2338591" cy="415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4197" y="328320"/>
            <a:ext cx="7016279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8800" b="1" spc="-150" dirty="0" smtClean="0">
                <a:solidFill>
                  <a:srgbClr val="FFFFFF"/>
                </a:solidFill>
                <a:latin typeface="Arial"/>
                <a:cs typeface="Arial"/>
              </a:rPr>
              <a:t>Curiosity:</a:t>
            </a:r>
            <a:endParaRPr lang="en-US" sz="8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8861" y="1750720"/>
            <a:ext cx="7016279" cy="1779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spc="-15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2800" b="1" spc="-150" dirty="0" smtClean="0">
                <a:solidFill>
                  <a:srgbClr val="FFFFFF"/>
                </a:solidFill>
                <a:latin typeface="Arial"/>
                <a:cs typeface="Arial"/>
              </a:rPr>
              <a:t>arness our curiosity to explore new opportunities and create an environment where ideas can thrive.</a:t>
            </a:r>
            <a:endParaRPr lang="en-US" sz="2800" b="1" spc="-15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360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181</Words>
  <Application>Microsoft Office PowerPoint</Application>
  <PresentationFormat>A4 Paper (210x297 mm)</PresentationFormat>
  <Paragraphs>23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Mutimer</dc:creator>
  <cp:lastModifiedBy>BURNS, Vanessa</cp:lastModifiedBy>
  <cp:revision>15</cp:revision>
  <dcterms:created xsi:type="dcterms:W3CDTF">2014-05-28T05:03:47Z</dcterms:created>
  <dcterms:modified xsi:type="dcterms:W3CDTF">2018-11-01T04:20:23Z</dcterms:modified>
</cp:coreProperties>
</file>