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handoutMasterIdLst>
    <p:handoutMasterId r:id="rId8"/>
  </p:handoutMasterIdLst>
  <p:sldIdLst>
    <p:sldId id="434" r:id="rId6"/>
  </p:sldIdLst>
  <p:sldSz cx="9144000" cy="6858000" type="screen4x3"/>
  <p:notesSz cx="6799263" cy="9929813"/>
  <p:embeddedFontLst>
    <p:embeddedFont>
      <p:font typeface="Poppins" panose="020B0604020202020204" charset="0"/>
      <p:regular r:id="rId9"/>
      <p:bold r:id="rId10"/>
      <p:italic r:id="rId11"/>
      <p:boldItalic r:id="rId12"/>
    </p:embeddedFont>
    <p:embeddedFont>
      <p:font typeface="Fira Sans" panose="020B0604020202020204" charset="0"/>
      <p:regular r:id="rId13"/>
      <p:bold r:id="rId14"/>
      <p:italic r:id="rId15"/>
      <p:boldItalic r:id="rId16"/>
    </p:embeddedFont>
    <p:embeddedFont>
      <p:font typeface="Fira Sans Light" panose="020B0604020202020204" charset="0"/>
      <p:regular r:id="rId17"/>
      <p:italic r:id="rId18"/>
    </p:embeddedFont>
    <p:embeddedFont>
      <p:font typeface="Poppins Light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ira Sans ExtraLight" panose="020B0604020202020204" charset="0"/>
      <p:regular r:id="rId25"/>
      <p:italic r:id="rId26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7698BC"/>
    <a:srgbClr val="DEDEE8"/>
    <a:srgbClr val="D1CCDC"/>
    <a:srgbClr val="64AF34"/>
    <a:srgbClr val="0976BD"/>
    <a:srgbClr val="1A3869"/>
    <a:srgbClr val="036265"/>
    <a:srgbClr val="061730"/>
    <a:srgbClr val="47B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62412" autoAdjust="0"/>
  </p:normalViewPr>
  <p:slideViewPr>
    <p:cSldViewPr snapToGrid="0" snapToObjects="1">
      <p:cViewPr varScale="1">
        <p:scale>
          <a:sx n="71" d="100"/>
          <a:sy n="71" d="100"/>
        </p:scale>
        <p:origin x="-29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5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6713119-2E6C-0E49-AB2B-23FB7CE3C1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9966BD-589F-2647-B2B1-AAA7B20817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89A0E-68F2-2449-9E98-DFCFEDD2391B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5E9847-F96D-BE46-B0D3-14E63CF840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34345B-7954-7644-A3A4-6B36D607EB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FE8F4-CB29-D24D-AE90-460123B5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2AB1-8D1B-40D0-AFE8-7CC543FB30B2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C4FF-73D7-41A3-8332-AF585D9530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07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AC4FF-73D7-41A3-8332-AF585D95306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33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4322519" y="3713157"/>
            <a:ext cx="508820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it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448253"/>
            <a:ext cx="2133600" cy="365125"/>
          </a:xfrm>
          <a:prstGeom prst="rect">
            <a:avLst/>
          </a:prstGeom>
        </p:spPr>
        <p:txBody>
          <a:bodyPr/>
          <a:lstStyle/>
          <a:p>
            <a:fld id="{FD6AD281-E497-4513-9250-2C4199296EDD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900" y="1268414"/>
            <a:ext cx="2965812" cy="5040312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96744" y="1268414"/>
            <a:ext cx="5223406" cy="5040312"/>
          </a:xfrm>
          <a:ln w="76200">
            <a:solidFill>
              <a:srgbClr val="706F72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 marL="316531" indent="-31653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215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205830" y="6492877"/>
            <a:ext cx="2133600" cy="365125"/>
          </a:xfrm>
          <a:prstGeom prst="rect">
            <a:avLst/>
          </a:prstGeom>
        </p:spPr>
        <p:txBody>
          <a:bodyPr/>
          <a:lstStyle/>
          <a:p>
            <a:fld id="{8E910469-308E-47E3-B35D-399830AB6E7E}" type="datetimeFigureOut">
              <a:rPr lang="en-AU" smtClean="0">
                <a:solidFill>
                  <a:srgbClr val="000000"/>
                </a:solidFill>
              </a:rPr>
              <a:pPr/>
              <a:t>10/10/2018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3070870" y="64928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BFFDE4-0E95-5649-8670-E0107FC5FC73}"/>
              </a:ext>
            </a:extLst>
          </p:cNvPr>
          <p:cNvSpPr/>
          <p:nvPr userDrawn="1"/>
        </p:nvSpPr>
        <p:spPr>
          <a:xfrm>
            <a:off x="575187" y="4579017"/>
            <a:ext cx="508820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03" y="1343988"/>
            <a:ext cx="6858000" cy="2165973"/>
          </a:xfrm>
        </p:spPr>
        <p:txBody>
          <a:bodyPr lIns="0"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03" y="3602039"/>
            <a:ext cx="5658338" cy="912812"/>
          </a:xfrm>
        </p:spPr>
        <p:txBody>
          <a:bodyPr lIns="0"/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303" y="6356351"/>
            <a:ext cx="20574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189" y="4714876"/>
            <a:ext cx="4364831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3" y="5280025"/>
            <a:ext cx="3175397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073" y="529099"/>
            <a:ext cx="3969676" cy="8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052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15" y="947085"/>
            <a:ext cx="7293770" cy="285273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115" y="3826809"/>
            <a:ext cx="729377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12" y="800101"/>
            <a:ext cx="7825979" cy="3744865"/>
          </a:xfrm>
        </p:spPr>
        <p:txBody>
          <a:bodyPr anchor="b">
            <a:normAutofit/>
          </a:bodyPr>
          <a:lstStyle>
            <a:lvl1pPr marL="133350" indent="-133350" algn="l">
              <a:tabLst/>
              <a:defRPr sz="4100" b="0" i="0" spc="-225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883" y="5034250"/>
            <a:ext cx="7708106" cy="797345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15" y="947085"/>
            <a:ext cx="7293770" cy="285273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115" y="3826809"/>
            <a:ext cx="729377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12" y="800101"/>
            <a:ext cx="7825979" cy="3744865"/>
          </a:xfrm>
        </p:spPr>
        <p:txBody>
          <a:bodyPr anchor="b">
            <a:normAutofit/>
          </a:bodyPr>
          <a:lstStyle>
            <a:lvl1pPr marL="133350" indent="-133350" algn="l">
              <a:tabLst/>
              <a:defRPr sz="4100" b="0" i="0" spc="-225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883" y="5034250"/>
            <a:ext cx="7708106" cy="797345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15" y="947085"/>
            <a:ext cx="7293770" cy="285273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115" y="3826809"/>
            <a:ext cx="729377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12" y="800101"/>
            <a:ext cx="7825979" cy="3744865"/>
          </a:xfrm>
        </p:spPr>
        <p:txBody>
          <a:bodyPr anchor="b">
            <a:normAutofit/>
          </a:bodyPr>
          <a:lstStyle>
            <a:lvl1pPr marL="133350" indent="-133350" algn="l">
              <a:tabLst/>
              <a:defRPr sz="4100" b="0" i="0" spc="-225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883" y="5034250"/>
            <a:ext cx="7708106" cy="797345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A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03" y="1343988"/>
            <a:ext cx="6858000" cy="2165973"/>
          </a:xfrm>
        </p:spPr>
        <p:txBody>
          <a:bodyPr l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2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70" y="274639"/>
            <a:ext cx="8478431" cy="67723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69" y="1232942"/>
            <a:ext cx="8478431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70" y="1600201"/>
            <a:ext cx="4197744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909" y="1600201"/>
            <a:ext cx="4122892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326594" y="1490073"/>
            <a:ext cx="508820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69" y="1535113"/>
            <a:ext cx="4288622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69" y="2174875"/>
            <a:ext cx="428862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710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3052"/>
            <a:ext cx="511135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710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D2177D2-B8B1-8045-95BF-52E2621A23E6}"/>
              </a:ext>
            </a:extLst>
          </p:cNvPr>
          <p:cNvGrpSpPr/>
          <p:nvPr userDrawn="1"/>
        </p:nvGrpSpPr>
        <p:grpSpPr>
          <a:xfrm>
            <a:off x="6822828" y="5722902"/>
            <a:ext cx="2321171" cy="1135098"/>
            <a:chOff x="6553200" y="5591048"/>
            <a:chExt cx="2590800" cy="126695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DA14D92-6924-CF46-9D5F-744198F0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553200" y="5591048"/>
              <a:ext cx="2590800" cy="1266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8F487FE2-AB5F-2F47-BB7B-242D01E8E9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/>
            <a:srcRect l="35794"/>
            <a:stretch/>
          </p:blipFill>
          <p:spPr>
            <a:xfrm>
              <a:off x="7645400" y="6320878"/>
              <a:ext cx="1352296" cy="430853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8370" y="92823"/>
            <a:ext cx="8478431" cy="11430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08370" y="1600201"/>
            <a:ext cx="8478431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8370" y="6356351"/>
            <a:ext cx="98722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310911" y="6356351"/>
            <a:ext cx="520115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78824" y="6356351"/>
            <a:ext cx="62207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AAD6B8-E2F1-334A-A082-FE02B3B5BB58}"/>
              </a:ext>
            </a:extLst>
          </p:cNvPr>
          <p:cNvSpPr txBox="1"/>
          <p:nvPr userDrawn="1"/>
        </p:nvSpPr>
        <p:spPr>
          <a:xfrm>
            <a:off x="8947573" y="589957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0D05F21-7253-8445-A7B5-792E14CF1D4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"/>
            <a:ext cx="9144000" cy="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9" r:id="rId10"/>
    <p:sldLayoutId id="2147483691" r:id="rId11"/>
    <p:sldLayoutId id="2147483693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 spc="-75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01216" indent="-201216" algn="l" defTabSz="6858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2400" kern="1200" spc="-38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100" kern="1200" spc="-38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1800" kern="1200" spc="-38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1500" kern="1200" spc="-38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478756" indent="-107156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1500" kern="1200" spc="-38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3" y="2329962"/>
            <a:ext cx="7058745" cy="45280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370" y="274639"/>
            <a:ext cx="8478431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7425198" y="5139198"/>
            <a:ext cx="1135097" cy="2302507"/>
          </a:xfrm>
          <a:prstGeom prst="rtTriangle">
            <a:avLst/>
          </a:prstGeom>
          <a:solidFill>
            <a:srgbClr val="003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70" y="1600201"/>
            <a:ext cx="8478431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370" y="6356351"/>
            <a:ext cx="98722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203" y="6356351"/>
            <a:ext cx="519486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8824" y="6356351"/>
            <a:ext cx="62207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5794"/>
          <a:stretch/>
        </p:blipFill>
        <p:spPr>
          <a:xfrm>
            <a:off x="7801361" y="6378337"/>
            <a:ext cx="1211559" cy="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 spc="-75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3" y="2329962"/>
            <a:ext cx="7058745" cy="4528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370" y="274639"/>
            <a:ext cx="8478431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Right Triangle 14"/>
          <p:cNvSpPr/>
          <p:nvPr userDrawn="1"/>
        </p:nvSpPr>
        <p:spPr>
          <a:xfrm rot="16200000">
            <a:off x="7425198" y="5139198"/>
            <a:ext cx="1135097" cy="2302507"/>
          </a:xfrm>
          <a:prstGeom prst="rtTriangle">
            <a:avLst/>
          </a:prstGeom>
          <a:solidFill>
            <a:srgbClr val="061730"/>
          </a:solidFill>
          <a:ln>
            <a:solidFill>
              <a:srgbClr val="06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70" y="1600201"/>
            <a:ext cx="8478431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370" y="6356351"/>
            <a:ext cx="98722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203" y="6356351"/>
            <a:ext cx="519486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8824" y="6356351"/>
            <a:ext cx="62207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5794"/>
          <a:stretch/>
        </p:blipFill>
        <p:spPr>
          <a:xfrm>
            <a:off x="7801361" y="6378337"/>
            <a:ext cx="1211559" cy="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 spc="-75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 spc="-38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3" y="2329962"/>
            <a:ext cx="7058745" cy="4528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370" y="274639"/>
            <a:ext cx="8478431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70" y="1600201"/>
            <a:ext cx="8478431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370" y="6356351"/>
            <a:ext cx="98722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10/10/2018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203" y="6356351"/>
            <a:ext cx="519486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8824" y="6356351"/>
            <a:ext cx="62207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425198" y="5139198"/>
            <a:ext cx="1135097" cy="2302507"/>
          </a:xfrm>
          <a:prstGeom prst="rtTriangle">
            <a:avLst/>
          </a:prstGeom>
          <a:solidFill>
            <a:srgbClr val="036265"/>
          </a:solidFill>
          <a:ln>
            <a:solidFill>
              <a:srgbClr val="036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5794"/>
          <a:stretch/>
        </p:blipFill>
        <p:spPr>
          <a:xfrm>
            <a:off x="7801361" y="6378337"/>
            <a:ext cx="1211559" cy="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 spc="-75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38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spc="-38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-38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 spc="-38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 spc="-38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4443415" y="2157412"/>
            <a:ext cx="3086097" cy="631507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638" y="5783444"/>
            <a:ext cx="3761361" cy="7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-113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 spc="-113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spc="-113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 spc="-113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 spc="-113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 spc="-113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9A139-4F3F-094F-8C32-5993C2BB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70" y="235894"/>
            <a:ext cx="8478431" cy="677236"/>
          </a:xfrm>
        </p:spPr>
        <p:txBody>
          <a:bodyPr/>
          <a:lstStyle/>
          <a:p>
            <a:r>
              <a:rPr lang="en-US" dirty="0"/>
              <a:t>Globally connected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7766E8-E042-BB49-A88E-B27C1888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" y="1544365"/>
            <a:ext cx="8928101" cy="4174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2C8CE0-5F8E-5E47-AE91-3D662DCF7A61}"/>
              </a:ext>
            </a:extLst>
          </p:cNvPr>
          <p:cNvSpPr/>
          <p:nvPr/>
        </p:nvSpPr>
        <p:spPr>
          <a:xfrm>
            <a:off x="228302" y="922378"/>
            <a:ext cx="508820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2018-4x3shape3.potx" id="{99E92A07-2356-4B8F-961B-1E1E4FEFEFBD}" vid="{439FA083-AF3E-4FE9-B5C5-331B03BA73F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2018-4x3shape3.potx" id="{99E92A07-2356-4B8F-961B-1E1E4FEFEFBD}" vid="{3EFB8DC0-56A2-4711-ACF9-5F643579ECD3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2018-4x3shape3.potx" id="{99E92A07-2356-4B8F-961B-1E1E4FEFEFBD}" vid="{07914BC9-6389-4B4F-BA93-B0233ED94649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2018-4x3shape3.potx" id="{99E92A07-2356-4B8F-961B-1E1E4FEFEFBD}" vid="{95089243-C778-4872-8979-0A5A5B8A40DE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2018-4x3shape3.potx" id="{99E92A07-2356-4B8F-961B-1E1E4FEFEFBD}" vid="{A49ABBA8-A964-4B43-970F-70421D1C50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Powerpoint-2018-4x3shape3</Template>
  <TotalTime>10161</TotalTime>
  <Words>3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Poppins</vt:lpstr>
      <vt:lpstr>Fira Sans</vt:lpstr>
      <vt:lpstr>Wingdings</vt:lpstr>
      <vt:lpstr>Fira Sans Light</vt:lpstr>
      <vt:lpstr>Poppins Light</vt:lpstr>
      <vt:lpstr>Calibri</vt:lpstr>
      <vt:lpstr>Fira Sans ExtraLight</vt:lpstr>
      <vt:lpstr>ANSTO Main Content</vt:lpstr>
      <vt:lpstr>ANSTO Blue slides</vt:lpstr>
      <vt:lpstr>ANSTO Dark blue slides</vt:lpstr>
      <vt:lpstr>ANSTO Teal slides</vt:lpstr>
      <vt:lpstr>ANSTO Thank you slide</vt:lpstr>
      <vt:lpstr>Globally connected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Australian Synchrotron</dc:title>
  <dc:creator>Andrew Peele</dc:creator>
  <cp:lastModifiedBy>PATCHETT, Kristen</cp:lastModifiedBy>
  <cp:revision>242</cp:revision>
  <cp:lastPrinted>2018-10-05T01:18:16Z</cp:lastPrinted>
  <dcterms:created xsi:type="dcterms:W3CDTF">2018-08-14T05:38:23Z</dcterms:created>
  <dcterms:modified xsi:type="dcterms:W3CDTF">2018-10-10T03:21:02Z</dcterms:modified>
</cp:coreProperties>
</file>