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notesMasterIdLst>
    <p:notesMasterId r:id="rId7"/>
  </p:notesMasterIdLst>
  <p:sldIdLst>
    <p:sldId id="274" r:id="rId6"/>
  </p:sldIdLst>
  <p:sldSz cx="12192000" cy="6858000"/>
  <p:notesSz cx="6858000" cy="9144000"/>
  <p:embeddedFontLst>
    <p:embeddedFont>
      <p:font typeface="Fira Sans" panose="020B060402020202020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ira Sans Light" panose="020B0604020202020204" charset="0"/>
      <p:regular r:id="rId16"/>
      <p:italic r:id="rId17"/>
    </p:embeddedFont>
    <p:embeddedFont>
      <p:font typeface="ＭＳ Ｐゴシック" panose="020B0600070205080204" pitchFamily="34" charset="-128"/>
      <p:regular r:id="rId18"/>
    </p:embeddedFont>
    <p:embeddedFont>
      <p:font typeface="Poppins Light" panose="020B0604020202020204" charset="0"/>
      <p:regular r:id="rId19"/>
      <p:italic r:id="rId20"/>
    </p:embeddedFont>
    <p:embeddedFont>
      <p:font typeface="Fira Sans ExtraLight" panose="020B0604020202020204" charset="0"/>
      <p:regular r:id="rId21"/>
      <p:italic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2"/>
    <p:restoredTop sz="94656"/>
  </p:normalViewPr>
  <p:slideViewPr>
    <p:cSldViewPr snapToGrid="0" snapToObjects="1">
      <p:cViewPr varScale="1">
        <p:scale>
          <a:sx n="111" d="100"/>
          <a:sy n="111" d="100"/>
        </p:scale>
        <p:origin x="-7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69EA-7BBA-4459-913E-78ED89EF00B6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39E21-401B-4D06-9AF9-04A4C9F790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213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pitchFamily="34" charset="0"/>
                <a:ea typeface="ＭＳ Ｐゴシック" charset="-128"/>
              </a:rPr>
              <a:t>And international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pitchFamily="34" charset="0"/>
                <a:ea typeface="ＭＳ Ｐゴシック" charset="-128"/>
              </a:rPr>
              <a:t>We use a range of ways or </a:t>
            </a:r>
            <a:r>
              <a:rPr lang="ja-JP" altLang="en-US" smtClean="0">
                <a:latin typeface="Calibri" pitchFamily="34" charset="0"/>
                <a:ea typeface="ＭＳ Ｐゴシック" charset="-128"/>
              </a:rPr>
              <a:t>“</a:t>
            </a:r>
            <a:r>
              <a:rPr lang="en-US" altLang="ja-JP" smtClean="0">
                <a:latin typeface="Calibri" pitchFamily="34" charset="0"/>
                <a:ea typeface="ＭＳ Ｐゴシック" charset="-128"/>
              </a:rPr>
              <a:t>channels</a:t>
            </a:r>
            <a:r>
              <a:rPr lang="ja-JP" altLang="en-US" smtClean="0">
                <a:latin typeface="Calibri" pitchFamily="34" charset="0"/>
                <a:ea typeface="ＭＳ Ｐゴシック" charset="-128"/>
              </a:rPr>
              <a:t>”</a:t>
            </a:r>
            <a:r>
              <a:rPr lang="en-US" altLang="ja-JP" smtClean="0">
                <a:latin typeface="Calibri" pitchFamily="34" charset="0"/>
                <a:ea typeface="ＭＳ Ｐゴシック" charset="-128"/>
              </a:rPr>
              <a:t> to community with our audiences.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Calibri" pitchFamily="34" charset="0"/>
              <a:ea typeface="ＭＳ Ｐゴシック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Staff Forum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Website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Intranet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Brochures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Advertising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Conferences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Discovery Centre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Education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ANZSNM conference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Questacon Kids Show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Fact or Fiction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People 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n-US" smtClean="0">
                <a:latin typeface="Calibri" pitchFamily="34" charset="0"/>
                <a:ea typeface="ＭＳ Ｐゴシック" charset="-128"/>
              </a:rPr>
              <a:t>People 2</a:t>
            </a:r>
          </a:p>
          <a:p>
            <a:endParaRPr lang="en-AU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FA326484-7006-42D6-8B65-70BFD3531B81}" type="slidenum">
              <a:rPr lang="en-AU" smtClean="0">
                <a:solidFill>
                  <a:srgbClr val="000000"/>
                </a:solidFill>
                <a:ea typeface="ＭＳ Ｐゴシック" charset="-128"/>
              </a:rPr>
              <a:pPr eaLnBrk="1" hangingPunct="1"/>
              <a:t>1</a:t>
            </a:fld>
            <a:endParaRPr lang="en-AU" smtClean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001"/>
            <a:ext cx="121920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Discovery Centre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417813" y="1773238"/>
            <a:ext cx="3202920" cy="863600"/>
          </a:xfrm>
          <a:prstGeom prst="rect">
            <a:avLst/>
          </a:prstGeom>
          <a:solidFill>
            <a:srgbClr val="005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Poppins" panose="020B0604020202020204" charset="0"/>
                <a:cs typeface="Poppins" panose="020B0604020202020204" charset="0"/>
              </a:rPr>
              <a:t>Tours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30001" y="1743314"/>
            <a:ext cx="3218384" cy="863600"/>
          </a:xfrm>
          <a:prstGeom prst="rect">
            <a:avLst/>
          </a:prstGeom>
          <a:solidFill>
            <a:srgbClr val="005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Poppins" panose="020B0604020202020204" charset="0"/>
                <a:cs typeface="Poppins" panose="020B0604020202020204" charset="0"/>
              </a:rPr>
              <a:t>Science </a:t>
            </a:r>
            <a:br>
              <a:rPr lang="en-US" sz="2200" b="1" dirty="0">
                <a:solidFill>
                  <a:prstClr val="white"/>
                </a:solidFill>
                <a:latin typeface="Poppins" panose="020B0604020202020204" charset="0"/>
                <a:cs typeface="Poppins" panose="020B0604020202020204" charset="0"/>
              </a:rPr>
            </a:br>
            <a:r>
              <a:rPr lang="en-US" sz="2200" b="1" dirty="0">
                <a:solidFill>
                  <a:prstClr val="white"/>
                </a:solidFill>
                <a:latin typeface="Poppins" panose="020B0604020202020204" charset="0"/>
                <a:cs typeface="Poppins" panose="020B0604020202020204" charset="0"/>
              </a:rPr>
              <a:t>workshops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6817" y="1773238"/>
            <a:ext cx="3171884" cy="863600"/>
          </a:xfrm>
          <a:prstGeom prst="rect">
            <a:avLst/>
          </a:prstGeom>
          <a:solidFill>
            <a:srgbClr val="005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prstClr val="white"/>
                </a:solidFill>
                <a:latin typeface="Poppins" panose="020B0604020202020204" charset="0"/>
                <a:cs typeface="Poppins" panose="020B0604020202020204" charset="0"/>
              </a:rPr>
              <a:t>Educational and community events</a:t>
            </a:r>
          </a:p>
        </p:txBody>
      </p:sp>
      <p:pic>
        <p:nvPicPr>
          <p:cNvPr id="45062" name="Picture 3" descr="Bus.jpg"/>
          <p:cNvPicPr>
            <a:picLocks noChangeAspect="1"/>
          </p:cNvPicPr>
          <p:nvPr/>
        </p:nvPicPr>
        <p:blipFill>
          <a:blip r:embed="rId3"/>
          <a:srcRect l="5995" r="32201"/>
          <a:stretch>
            <a:fillRect/>
          </a:stretch>
        </p:blipFill>
        <p:spPr bwMode="auto">
          <a:xfrm>
            <a:off x="411952" y="2736853"/>
            <a:ext cx="3208781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Water rockets Jan 2012 (31).jpg"/>
          <p:cNvPicPr>
            <a:picLocks noChangeAspect="1"/>
          </p:cNvPicPr>
          <p:nvPr/>
        </p:nvPicPr>
        <p:blipFill>
          <a:blip r:embed="rId4"/>
          <a:srcRect t="31242" r="1845" b="1721"/>
          <a:stretch>
            <a:fillRect/>
          </a:stretch>
        </p:blipFill>
        <p:spPr bwMode="auto">
          <a:xfrm>
            <a:off x="7630001" y="2736853"/>
            <a:ext cx="3218383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S:\shared\IMAGES\2019 Photos\190126 - Australia Day\Hydration_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5"/>
          <a:stretch/>
        </p:blipFill>
        <p:spPr bwMode="auto">
          <a:xfrm>
            <a:off x="4096817" y="2722564"/>
            <a:ext cx="3171884" cy="331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64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STO-Presentation-Template (002).potx" id="{184A31D5-91C8-40B3-A59B-7452EB64DD6C}" vid="{3F5CB8C6-FE16-4A31-8484-8F89EA4ED7B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(10)</Template>
  <TotalTime>11</TotalTime>
  <Words>49</Words>
  <Application>Microsoft Office PowerPoint</Application>
  <PresentationFormat>Custom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Arial</vt:lpstr>
      <vt:lpstr>Fira Sans</vt:lpstr>
      <vt:lpstr>Calibri</vt:lpstr>
      <vt:lpstr>Fira Sans Light</vt:lpstr>
      <vt:lpstr>ＭＳ Ｐゴシック</vt:lpstr>
      <vt:lpstr>Wingdings</vt:lpstr>
      <vt:lpstr>Poppins Light</vt:lpstr>
      <vt:lpstr>Fira Sans ExtraLight</vt:lpstr>
      <vt:lpstr>Poppins</vt:lpstr>
      <vt:lpstr>ANSTO Main Content</vt:lpstr>
      <vt:lpstr>ANSTO Blue slides</vt:lpstr>
      <vt:lpstr>ANSTO Dark blue slides</vt:lpstr>
      <vt:lpstr>ANSTO Teal slides</vt:lpstr>
      <vt:lpstr>ANSTO Thank you slide</vt:lpstr>
      <vt:lpstr>Discovery Centre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Vanessa</dc:creator>
  <cp:lastModifiedBy>BURNS, Vanessa</cp:lastModifiedBy>
  <cp:revision>3</cp:revision>
  <dcterms:created xsi:type="dcterms:W3CDTF">2018-10-11T22:14:33Z</dcterms:created>
  <dcterms:modified xsi:type="dcterms:W3CDTF">2019-02-15T03:46:24Z</dcterms:modified>
</cp:coreProperties>
</file>