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2" r:id="rId1"/>
    <p:sldMasterId id="2147483672" r:id="rId2"/>
    <p:sldMasterId id="2147483677" r:id="rId3"/>
    <p:sldMasterId id="2147483680" r:id="rId4"/>
    <p:sldMasterId id="2147483683" r:id="rId5"/>
  </p:sldMasterIdLst>
  <p:notesMasterIdLst>
    <p:notesMasterId r:id="rId7"/>
  </p:notesMasterIdLst>
  <p:sldIdLst>
    <p:sldId id="284" r:id="rId6"/>
  </p:sldIdLst>
  <p:sldSz cx="12192000" cy="6858000"/>
  <p:notesSz cx="6858000" cy="9144000"/>
  <p:embeddedFontLst>
    <p:embeddedFont>
      <p:font typeface="Fira Sans Light" panose="020B0604020202020204" charset="0"/>
      <p:regular r:id="rId8"/>
      <p:italic r:id="rId9"/>
    </p:embeddedFont>
    <p:embeddedFont>
      <p:font typeface="ＭＳ Ｐゴシック" panose="020B0600070205080204" pitchFamily="34" charset="-128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Fira Sans" panose="020B0604020202020204" charset="0"/>
      <p:regular r:id="rId15"/>
      <p:bold r:id="rId16"/>
      <p:italic r:id="rId17"/>
      <p:boldItalic r:id="rId18"/>
    </p:embeddedFont>
    <p:embeddedFont>
      <p:font typeface="Poppins" panose="020B060402020202020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6164"/>
    <a:srgbClr val="146464"/>
    <a:srgbClr val="145F64"/>
    <a:srgbClr val="1D6164"/>
    <a:srgbClr val="2A6164"/>
    <a:srgbClr val="49BFBE"/>
    <a:srgbClr val="49BDBE"/>
    <a:srgbClr val="54BDBE"/>
    <a:srgbClr val="6ABDBE"/>
    <a:srgbClr val="0A1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1"/>
    <p:restoredTop sz="94671"/>
  </p:normalViewPr>
  <p:slideViewPr>
    <p:cSldViewPr snapToGrid="0" snapToObjects="1">
      <p:cViewPr varScale="1">
        <p:scale>
          <a:sx n="81" d="100"/>
          <a:sy n="81" d="100"/>
        </p:scale>
        <p:origin x="-70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5B37-73E9-437D-845B-19F9975AF5C6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36BB8-5CCB-4994-B151-B1557335F2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625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i="1" smtClean="0"/>
              <a:t>Image – world map blue</a:t>
            </a:r>
          </a:p>
          <a:p>
            <a:endParaRPr lang="en-AU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720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222764C-83AA-4F73-BF84-9A6C0E3BDA45}" type="slidenum">
              <a:rPr lang="en-AU" altLang="en-US" smtClean="0">
                <a:latin typeface="Arial" pitchFamily="34" charset="0"/>
                <a:ea typeface="ＭＳ Ｐゴシック" pitchFamily="34" charset="-128"/>
              </a:rPr>
              <a:pPr/>
              <a:t>1</a:t>
            </a:fld>
            <a:endParaRPr lang="en-AU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631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35041"/>
            <a:ext cx="103632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064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409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83F-DEE4-4E5F-A11B-CEBC9C3DCAD1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380E-74B9-4A22-B0FF-3FAA58219D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0932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214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449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487" y="947084"/>
            <a:ext cx="9725026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3487" y="3826809"/>
            <a:ext cx="9725026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044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87C4289-805A-AA47-A853-BE2F19084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81" y="800100"/>
            <a:ext cx="10434638" cy="3744865"/>
          </a:xfrm>
        </p:spPr>
        <p:txBody>
          <a:bodyPr anchor="b">
            <a:normAutofit/>
          </a:bodyPr>
          <a:lstStyle>
            <a:lvl1pPr marL="177800" indent="-177800" algn="l">
              <a:tabLst/>
              <a:defRPr sz="5400" b="1" i="0" spc="-5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DCB03389-0927-934A-91E4-ADD7A44B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681" y="5034249"/>
            <a:ext cx="10434638" cy="797345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76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921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449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826" y="1600200"/>
            <a:ext cx="559699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5211" y="1600200"/>
            <a:ext cx="549718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203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535113"/>
            <a:ext cx="57181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826" y="2174875"/>
            <a:ext cx="57181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842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931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925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628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62F-CA59-49E8-B588-821B631C7A3E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B4EA-4D9F-48E4-A7D5-A43E4F5E87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115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="" xmlns:a16="http://schemas.microsoft.com/office/drawing/2014/main" id="{60F1E91D-5DA8-9746-970C-5CBFB20C5755}"/>
              </a:ext>
            </a:extLst>
          </p:cNvPr>
          <p:cNvSpPr/>
          <p:nvPr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6469082-63E2-2742-AF39-91BB6A3B01A0}"/>
              </a:ext>
            </a:extLst>
          </p:cNvPr>
          <p:cNvSpPr/>
          <p:nvPr/>
        </p:nvSpPr>
        <p:spPr>
          <a:xfrm>
            <a:off x="0" y="0"/>
            <a:ext cx="12192000" cy="91758"/>
          </a:xfrm>
          <a:prstGeom prst="rect">
            <a:avLst/>
          </a:prstGeom>
          <a:solidFill>
            <a:srgbClr val="1F7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9175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fld id="{AD4C762F-CA59-49E8-B588-821B631C7A3E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7880" y="6356350"/>
            <a:ext cx="6934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Fira Sans" panose="020B0604020202020204" charset="0"/>
              </a:defRPr>
            </a:lvl1pPr>
          </a:lstStyle>
          <a:p>
            <a:fld id="{9094B4EA-4D9F-48E4-A7D5-A43E4F5E8708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D9CDF7B-6094-D341-91FD-53AA2397D9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4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8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tx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rgbClr val="47B8B2"/>
        </a:buClr>
        <a:buFont typeface="Wingdings" panose="05000000000000000000" pitchFamily="2" charset="2"/>
        <a:buChar char="§"/>
        <a:defRPr sz="32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§"/>
        <a:defRPr sz="28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Fira Sans" panose="020B0604020202020204" charset="0"/>
        <a:buChar char="›"/>
        <a:defRPr sz="24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»"/>
        <a:defRPr sz="20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4pPr>
      <a:lvl5pPr marL="1971675" indent="-142875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­"/>
        <a:defRPr sz="2000" kern="1200" spc="-50" baseline="0">
          <a:solidFill>
            <a:schemeClr val="tx1"/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F75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392" y="1501629"/>
            <a:ext cx="8339184" cy="5356371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="" xmlns:a16="http://schemas.microsoft.com/office/drawing/2014/main" id="{EEDF4D98-E277-7349-8057-8A7000E9D316}"/>
              </a:ext>
            </a:extLst>
          </p:cNvPr>
          <p:cNvSpPr/>
          <p:nvPr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223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1F13723-5348-A140-A426-CB286BCB9C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4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85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37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392" y="1501629"/>
            <a:ext cx="8339184" cy="5356371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="" xmlns:a16="http://schemas.microsoft.com/office/drawing/2014/main" id="{FA148A24-A711-F146-846F-2079683E28A9}"/>
              </a:ext>
            </a:extLst>
          </p:cNvPr>
          <p:cNvSpPr/>
          <p:nvPr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0A1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3">
                    <a:lumMod val="40000"/>
                    <a:lumOff val="6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E29009A-88E2-CA47-B749-6C2C6AFD8B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3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3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9BF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393" y="1501629"/>
            <a:ext cx="8339182" cy="5356370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="" xmlns:a16="http://schemas.microsoft.com/office/drawing/2014/main" id="{3EC91E7D-BAD0-8D4D-B6C3-5271994E8762}"/>
              </a:ext>
            </a:extLst>
          </p:cNvPr>
          <p:cNvSpPr/>
          <p:nvPr/>
        </p:nvSpPr>
        <p:spPr>
          <a:xfrm flipH="1">
            <a:off x="9601200" y="5591048"/>
            <a:ext cx="2590800" cy="1266952"/>
          </a:xfrm>
          <a:prstGeom prst="rtTriangle">
            <a:avLst/>
          </a:prstGeom>
          <a:solidFill>
            <a:srgbClr val="136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826" y="274638"/>
            <a:ext cx="113045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26" y="1600200"/>
            <a:ext cx="113045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26" y="6356350"/>
            <a:ext cx="131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fld id="{1914ADBB-9B2F-49DA-AF6D-BE3F02D08A96}" type="datetimeFigureOut">
              <a:rPr lang="en-AU" smtClean="0"/>
              <a:pPr/>
              <a:t>23/11/2018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6269" y="6356350"/>
            <a:ext cx="692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766" y="6356350"/>
            <a:ext cx="829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2">
                    <a:lumMod val="20000"/>
                    <a:lumOff val="80000"/>
                  </a:schemeClr>
                </a:solidFill>
                <a:latin typeface="Fira Sans" panose="020B0604020202020204" charset="0"/>
              </a:defRPr>
            </a:lvl1pPr>
          </a:lstStyle>
          <a:p>
            <a:fld id="{0A1DFEB5-E876-410F-91D8-857A6666802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6EEF9C3-F736-634E-8174-C9C8E8E98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3400" y="6359466"/>
            <a:ext cx="1352296" cy="3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1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bg1"/>
          </a:solidFill>
          <a:latin typeface="Poppins" panose="020B0604020202020204" charset="0"/>
          <a:ea typeface="+mj-ea"/>
          <a:cs typeface="Poppins" panose="020B060402020202020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accent2">
              <a:lumMod val="20000"/>
              <a:lumOff val="80000"/>
            </a:schemeClr>
          </a:solidFill>
          <a:latin typeface="Fira Sans" panose="020B060402020202020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37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>
            <a:extLst>
              <a:ext uri="{FF2B5EF4-FFF2-40B4-BE49-F238E27FC236}">
                <a16:creationId xmlns="" xmlns:a16="http://schemas.microsoft.com/office/drawing/2014/main" id="{950E861C-D2CE-4E42-83A9-FDB90A512CDF}"/>
              </a:ext>
            </a:extLst>
          </p:cNvPr>
          <p:cNvSpPr/>
          <p:nvPr/>
        </p:nvSpPr>
        <p:spPr>
          <a:xfrm flipH="1">
            <a:off x="3764280" y="2736680"/>
            <a:ext cx="8427720" cy="412132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827FABC-47BC-5E42-BDF5-9E184B44E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851" y="5580382"/>
            <a:ext cx="5015148" cy="10234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EFBC827-767A-EB45-A727-C2A2F6C3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912606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50" baseline="0">
          <a:solidFill>
            <a:schemeClr val="bg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150">
          <a:solidFill>
            <a:schemeClr val="accent3">
              <a:lumMod val="40000"/>
              <a:lumOff val="60000"/>
            </a:schemeClr>
          </a:solidFill>
          <a:latin typeface="Fira Sans Light" panose="020B04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7877" y="1234758"/>
            <a:ext cx="10515600" cy="507225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8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STO Main Content">
  <a:themeElements>
    <a:clrScheme name="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70835900-DB24-1E4B-9B40-D34C4D8F1E42}" vid="{D16FAA05-3DA8-F14D-842C-EFB52E22212E}"/>
    </a:ext>
  </a:extLst>
</a:theme>
</file>

<file path=ppt/theme/theme2.xml><?xml version="1.0" encoding="utf-8"?>
<a:theme xmlns:a="http://schemas.openxmlformats.org/drawingml/2006/main" name="ANSTO Blue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70835900-DB24-1E4B-9B40-D34C4D8F1E42}" vid="{E3F1BEE3-0D6F-0A43-BF38-EF93417307AD}"/>
    </a:ext>
  </a:extLst>
</a:theme>
</file>

<file path=ppt/theme/theme3.xml><?xml version="1.0" encoding="utf-8"?>
<a:theme xmlns:a="http://schemas.openxmlformats.org/drawingml/2006/main" name="ANSTO Dark blue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70835900-DB24-1E4B-9B40-D34C4D8F1E42}" vid="{0187362D-D8D4-7748-9442-5A3F9C811044}"/>
    </a:ext>
  </a:extLst>
</a:theme>
</file>

<file path=ppt/theme/theme4.xml><?xml version="1.0" encoding="utf-8"?>
<a:theme xmlns:a="http://schemas.openxmlformats.org/drawingml/2006/main" name="ANSTO Teal slides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70835900-DB24-1E4B-9B40-D34C4D8F1E42}" vid="{45049870-FAC7-D541-8A40-EF1B244BC2EA}"/>
    </a:ext>
  </a:extLst>
</a:theme>
</file>

<file path=ppt/theme/theme5.xml><?xml version="1.0" encoding="utf-8"?>
<a:theme xmlns:a="http://schemas.openxmlformats.org/drawingml/2006/main" name="ANSTO Thank you slide">
  <a:themeElements>
    <a:clrScheme name="ANSTO">
      <a:dk1>
        <a:srgbClr val="4C4D4C"/>
      </a:dk1>
      <a:lt1>
        <a:srgbClr val="FFFFFF"/>
      </a:lt1>
      <a:dk2>
        <a:srgbClr val="44546A"/>
      </a:dk2>
      <a:lt2>
        <a:srgbClr val="E7E6E6"/>
      </a:lt2>
      <a:accent1>
        <a:srgbClr val="006CA9"/>
      </a:accent1>
      <a:accent2>
        <a:srgbClr val="47B7B1"/>
      </a:accent2>
      <a:accent3>
        <a:srgbClr val="1E3054"/>
      </a:accent3>
      <a:accent4>
        <a:srgbClr val="4C4D4C"/>
      </a:accent4>
      <a:accent5>
        <a:srgbClr val="006F3A"/>
      </a:accent5>
      <a:accent6>
        <a:srgbClr val="F1AB46"/>
      </a:accent6>
      <a:hlink>
        <a:srgbClr val="006CA9"/>
      </a:hlink>
      <a:folHlink>
        <a:srgbClr val="1E3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70835900-DB24-1E4B-9B40-D34C4D8F1E42}" vid="{AFDF4BAD-DAD5-664B-9F2B-BE4D436AC10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ANSTO-Template-CorpFonts-2018-16x9</Template>
  <TotalTime>7</TotalTime>
  <Words>8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Arial</vt:lpstr>
      <vt:lpstr>Wingdings</vt:lpstr>
      <vt:lpstr>Fira Sans Light</vt:lpstr>
      <vt:lpstr>ＭＳ Ｐゴシック</vt:lpstr>
      <vt:lpstr>Calibri</vt:lpstr>
      <vt:lpstr>Fira Sans</vt:lpstr>
      <vt:lpstr>Poppins</vt:lpstr>
      <vt:lpstr>ANSTO Main Content</vt:lpstr>
      <vt:lpstr>ANSTO Blue slides</vt:lpstr>
      <vt:lpstr>ANSTO Dark blue slides</vt:lpstr>
      <vt:lpstr>ANSTO Teal slides</vt:lpstr>
      <vt:lpstr>ANSTO Thank you slide</vt:lpstr>
      <vt:lpstr>Add title</vt:lpstr>
    </vt:vector>
  </TitlesOfParts>
  <Company>ANSTO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title</dc:title>
  <dc:creator>BURNS, Vanessa</dc:creator>
  <cp:lastModifiedBy>BURNS, Vanessa</cp:lastModifiedBy>
  <cp:revision>4</cp:revision>
  <dcterms:created xsi:type="dcterms:W3CDTF">2018-11-23T04:26:35Z</dcterms:created>
  <dcterms:modified xsi:type="dcterms:W3CDTF">2018-11-23T04:37:56Z</dcterms:modified>
</cp:coreProperties>
</file>