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2" r:id="rId1"/>
    <p:sldMasterId id="2147483672" r:id="rId2"/>
    <p:sldMasterId id="2147483677" r:id="rId3"/>
    <p:sldMasterId id="2147483680" r:id="rId4"/>
    <p:sldMasterId id="2147483683" r:id="rId5"/>
  </p:sldMasterIdLst>
  <p:notesMasterIdLst>
    <p:notesMasterId r:id="rId7"/>
  </p:notesMasterIdLst>
  <p:sldIdLst>
    <p:sldId id="284" r:id="rId6"/>
  </p:sldIdLst>
  <p:sldSz cx="12192000" cy="6858000"/>
  <p:notesSz cx="6858000" cy="9144000"/>
  <p:embeddedFontLst>
    <p:embeddedFont>
      <p:font typeface="Fira Sans Light" panose="020B0604020202020204" charset="0"/>
      <p:regular r:id="rId8"/>
      <p:italic r:id="rId9"/>
    </p:embeddedFont>
    <p:embeddedFont>
      <p:font typeface="ＭＳ Ｐゴシック" panose="020B0600070205080204" pitchFamily="34" charset="-12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ira Sans" panose="020B0604020202020204" charset="0"/>
      <p:regular r:id="rId15"/>
      <p:bold r:id="rId16"/>
      <p:italic r:id="rId17"/>
      <p:boldItalic r:id="rId18"/>
    </p:embeddedFont>
    <p:embeddedFont>
      <p:font typeface="Poppins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164"/>
    <a:srgbClr val="146464"/>
    <a:srgbClr val="145F64"/>
    <a:srgbClr val="1D6164"/>
    <a:srgbClr val="2A6164"/>
    <a:srgbClr val="49BFBE"/>
    <a:srgbClr val="49BDBE"/>
    <a:srgbClr val="54BDBE"/>
    <a:srgbClr val="6ABDBE"/>
    <a:srgbClr val="0A1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1"/>
    <p:restoredTop sz="94671"/>
  </p:normalViewPr>
  <p:slideViewPr>
    <p:cSldViewPr snapToGrid="0" snapToObjects="1">
      <p:cViewPr varScale="1">
        <p:scale>
          <a:sx n="81" d="100"/>
          <a:sy n="81" d="100"/>
        </p:scale>
        <p:origin x="-7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5B37-73E9-437D-845B-19F9975AF5C6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36BB8-5CCB-4994-B151-B1557335F2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25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i="1" smtClean="0"/>
              <a:t>Image – world map blue</a:t>
            </a:r>
          </a:p>
          <a:p>
            <a:endParaRPr lang="en-AU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222764C-83AA-4F73-BF84-9A6C0E3BDA45}" type="slidenum">
              <a:rPr lang="en-AU" altLang="en-US" smtClean="0">
                <a:latin typeface="Arial" pitchFamily="34" charset="0"/>
                <a:ea typeface="ＭＳ Ｐゴシック" pitchFamily="34" charset="-128"/>
              </a:rPr>
              <a:pPr/>
              <a:t>1</a:t>
            </a:fld>
            <a:endParaRPr lang="en-AU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1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041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83F-DEE4-4E5F-A11B-CEBC9C3DCAD1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80E-74B9-4A22-B0FF-3FAA58219D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93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14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04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6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2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26" y="1600200"/>
            <a:ext cx="5596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211" y="1600200"/>
            <a:ext cx="54971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3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535113"/>
            <a:ext cx="57181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826" y="2174875"/>
            <a:ext cx="57181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42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1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8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60F1E91D-5DA8-9746-970C-5CBFB20C5755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6469082-63E2-2742-AF39-91BB6A3B01A0}"/>
              </a:ext>
            </a:extLst>
          </p:cNvPr>
          <p:cNvSpPr/>
          <p:nvPr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9175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7880" y="6356350"/>
            <a:ext cx="6934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8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47B8B2"/>
        </a:buClr>
        <a:buFont typeface="Wingdings" panose="05000000000000000000" pitchFamily="2" charset="2"/>
        <a:buChar char="§"/>
        <a:defRPr sz="32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8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Fira Sans" panose="020B0604020202020204" charset="0"/>
        <a:buChar char="›"/>
        <a:defRPr sz="24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4pPr>
      <a:lvl5pPr marL="1971675" indent="-142875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­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7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EEDF4D98-E277-7349-8057-8A7000E9D316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223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F13723-5348-A140-A426-CB286BCB9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85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FA148A24-A711-F146-846F-2079683E28A9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0A1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E29009A-88E2-CA47-B749-6C2C6AFD8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B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93" y="1501629"/>
            <a:ext cx="8339182" cy="535637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3EC91E7D-BAD0-8D4D-B6C3-5271994E8762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36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6EEF9C3-F736-634E-8174-C9C8E8E98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="" xmlns:a16="http://schemas.microsoft.com/office/drawing/2014/main" id="{950E861C-D2CE-4E42-83A9-FDB90A512CDF}"/>
              </a:ext>
            </a:extLst>
          </p:cNvPr>
          <p:cNvSpPr/>
          <p:nvPr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827FABC-47BC-5E42-BDF5-9E184B44E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851" y="5580382"/>
            <a:ext cx="5015148" cy="10234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12606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50" baseline="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241" y="1152696"/>
            <a:ext cx="11034943" cy="4966750"/>
          </a:xfrm>
          <a:prstGeom prst="rect">
            <a:avLst/>
          </a:prstGeom>
          <a:blipFill rotWithShape="1">
            <a:blip r:embed="rId3">
              <a:alphaModFix amt="42000"/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TO Main Content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D16FAA05-3DA8-F14D-842C-EFB52E22212E}"/>
    </a:ext>
  </a:extLst>
</a:theme>
</file>

<file path=ppt/theme/theme2.xml><?xml version="1.0" encoding="utf-8"?>
<a:theme xmlns:a="http://schemas.openxmlformats.org/drawingml/2006/main" name="ANSTO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E3F1BEE3-0D6F-0A43-BF38-EF93417307AD}"/>
    </a:ext>
  </a:extLst>
</a:theme>
</file>

<file path=ppt/theme/theme3.xml><?xml version="1.0" encoding="utf-8"?>
<a:theme xmlns:a="http://schemas.openxmlformats.org/drawingml/2006/main" name="ANSTO Dark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0187362D-D8D4-7748-9442-5A3F9C811044}"/>
    </a:ext>
  </a:extLst>
</a:theme>
</file>

<file path=ppt/theme/theme4.xml><?xml version="1.0" encoding="utf-8"?>
<a:theme xmlns:a="http://schemas.openxmlformats.org/drawingml/2006/main" name="ANSTO Teal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45049870-FAC7-D541-8A40-EF1B244BC2EA}"/>
    </a:ext>
  </a:extLst>
</a:theme>
</file>

<file path=ppt/theme/theme5.xml><?xml version="1.0" encoding="utf-8"?>
<a:theme xmlns:a="http://schemas.openxmlformats.org/drawingml/2006/main" name="ANSTO Thank you slid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AFDF4BAD-DAD5-664B-9F2B-BE4D436AC10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ANSTO-Template-CorpFonts-2018-16x9</Template>
  <TotalTime>6</TotalTime>
  <Words>8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Wingdings</vt:lpstr>
      <vt:lpstr>Fira Sans Light</vt:lpstr>
      <vt:lpstr>ＭＳ Ｐゴシック</vt:lpstr>
      <vt:lpstr>Calibri</vt:lpstr>
      <vt:lpstr>Fira Sans</vt:lpstr>
      <vt:lpstr>Poppins</vt:lpstr>
      <vt:lpstr>ANSTO Main Content</vt:lpstr>
      <vt:lpstr>ANSTO Blue slides</vt:lpstr>
      <vt:lpstr>ANSTO Dark blue slides</vt:lpstr>
      <vt:lpstr>ANSTO Teal slides</vt:lpstr>
      <vt:lpstr>ANSTO Thank you slide</vt:lpstr>
      <vt:lpstr>Add title</vt:lpstr>
    </vt:vector>
  </TitlesOfParts>
  <Company>ANSTO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BURNS, Vanessa</dc:creator>
  <cp:lastModifiedBy>BURNS, Vanessa</cp:lastModifiedBy>
  <cp:revision>3</cp:revision>
  <dcterms:created xsi:type="dcterms:W3CDTF">2018-11-23T04:26:35Z</dcterms:created>
  <dcterms:modified xsi:type="dcterms:W3CDTF">2018-11-23T04:36:36Z</dcterms:modified>
</cp:coreProperties>
</file>