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4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5.xml" ContentType="application/vnd.openxmlformats-officedocument.theme+xml"/>
  <Override PartName="/ppt/slideLayouts/slideLayout24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62" r:id="rId2"/>
    <p:sldMasterId id="2147483672" r:id="rId3"/>
    <p:sldMasterId id="2147483677" r:id="rId4"/>
    <p:sldMasterId id="2147483680" r:id="rId5"/>
    <p:sldMasterId id="2147483683" r:id="rId6"/>
  </p:sldMasterIdLst>
  <p:notesMasterIdLst>
    <p:notesMasterId r:id="rId16"/>
  </p:notesMasterIdLst>
  <p:handoutMasterIdLst>
    <p:handoutMasterId r:id="rId17"/>
  </p:handoutMasterIdLst>
  <p:sldIdLst>
    <p:sldId id="324" r:id="rId7"/>
    <p:sldId id="436" r:id="rId8"/>
    <p:sldId id="437" r:id="rId9"/>
    <p:sldId id="481" r:id="rId10"/>
    <p:sldId id="433" r:id="rId11"/>
    <p:sldId id="326" r:id="rId12"/>
    <p:sldId id="434" r:id="rId13"/>
    <p:sldId id="438" r:id="rId14"/>
    <p:sldId id="330" r:id="rId15"/>
  </p:sldIdLst>
  <p:sldSz cx="9144000" cy="6858000" type="screen4x3"/>
  <p:notesSz cx="6799263" cy="9929813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Fira Sans" panose="020B0604020202020204" charset="0"/>
      <p:regular r:id="rId22"/>
      <p:bold r:id="rId23"/>
      <p:italic r:id="rId24"/>
      <p:boldItalic r:id="rId25"/>
    </p:embeddedFont>
    <p:embeddedFont>
      <p:font typeface="Poppins" panose="020B0604020202020204" charset="0"/>
      <p:regular r:id="rId26"/>
      <p:bold r:id="rId27"/>
      <p:italic r:id="rId28"/>
      <p:boldItalic r:id="rId29"/>
    </p:embeddedFont>
    <p:embeddedFont>
      <p:font typeface="ＭＳ Ｐゴシック" panose="020B0600070205080204" pitchFamily="34" charset="-128"/>
      <p:regular r:id="rId30"/>
    </p:embeddedFont>
    <p:embeddedFont>
      <p:font typeface="Poppins Light" panose="020B0604020202020204" charset="0"/>
      <p:regular r:id="rId31"/>
      <p:italic r:id="rId32"/>
    </p:embeddedFont>
    <p:embeddedFont>
      <p:font typeface="Fira Sans ExtraBold" panose="020B0604020202020204" charset="0"/>
      <p:bold r:id="rId33"/>
      <p:boldItalic r:id="rId34"/>
    </p:embeddedFont>
    <p:embeddedFont>
      <p:font typeface="Fira Sans ExtraLight" panose="020B0604020202020204" charset="0"/>
      <p:regular r:id="rId35"/>
      <p:italic r:id="rId36"/>
    </p:embeddedFont>
    <p:embeddedFont>
      <p:font typeface="Fira Sans Light" panose="020B0604020202020204" charset="0"/>
      <p:regular r:id="rId37"/>
      <p:italic r:id="rId38"/>
    </p:embeddedFont>
  </p:embeddedFontLst>
  <p:defaultTextStyle>
    <a:defPPr>
      <a:defRPr lang="en-US"/>
    </a:defPPr>
    <a:lvl1pPr marL="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0101"/>
    <a:srgbClr val="7698BC"/>
    <a:srgbClr val="DEDEE8"/>
    <a:srgbClr val="D1CCDC"/>
    <a:srgbClr val="64AF34"/>
    <a:srgbClr val="0976BD"/>
    <a:srgbClr val="1A3869"/>
    <a:srgbClr val="036265"/>
    <a:srgbClr val="061730"/>
    <a:srgbClr val="47B8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49" autoAdjust="0"/>
    <p:restoredTop sz="62412" autoAdjust="0"/>
  </p:normalViewPr>
  <p:slideViewPr>
    <p:cSldViewPr snapToGrid="0" snapToObjects="1">
      <p:cViewPr varScale="1">
        <p:scale>
          <a:sx n="71" d="100"/>
          <a:sy n="71" d="100"/>
        </p:scale>
        <p:origin x="-2904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33" d="100"/>
          <a:sy n="133" d="100"/>
        </p:scale>
        <p:origin x="5032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4.fntdata"/><Relationship Id="rId34" Type="http://schemas.openxmlformats.org/officeDocument/2006/relationships/font" Target="fonts/font17.fntdata"/><Relationship Id="rId42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handoutMaster" Target="handoutMasters/handoutMaster1.xml"/><Relationship Id="rId25" Type="http://schemas.openxmlformats.org/officeDocument/2006/relationships/font" Target="fonts/font8.fntdata"/><Relationship Id="rId33" Type="http://schemas.openxmlformats.org/officeDocument/2006/relationships/font" Target="fonts/font16.fntdata"/><Relationship Id="rId38" Type="http://schemas.openxmlformats.org/officeDocument/2006/relationships/font" Target="fonts/font21.fntdata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37" Type="http://schemas.openxmlformats.org/officeDocument/2006/relationships/font" Target="fonts/font20.fntdata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font" Target="fonts/font19.fntdata"/><Relationship Id="rId10" Type="http://schemas.openxmlformats.org/officeDocument/2006/relationships/slide" Target="slides/slide4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font" Target="fonts/font18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="" xmlns:a16="http://schemas.microsoft.com/office/drawing/2014/main" id="{56713119-2E6C-0E49-AB2B-23FB7CE3C17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249966BD-589F-2647-B2B1-AAA7B208171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1275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289A0E-68F2-2449-9E98-DFCFEDD2391B}" type="datetimeFigureOut">
              <a:rPr lang="en-US" smtClean="0"/>
              <a:t>10/10/2018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335E9847-F96D-BE46-B0D3-14E63CF8401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31338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DF34345B-7954-7644-A3A4-6B36D607EBA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1275" y="9431338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1FE8F4-CB29-D24D-AE90-460123B508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2847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1342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342AB1-8D1B-40D0-AFE8-7CC543FB30B2}" type="datetimeFigureOut">
              <a:rPr lang="en-AU" smtClean="0"/>
              <a:t>10/10/2018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5637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927" y="4778722"/>
            <a:ext cx="5439410" cy="3909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1342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CAC4FF-73D7-41A3-8332-AF585D95306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700742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CAC4FF-73D7-41A3-8332-AF585D95306A}" type="slidenum">
              <a:rPr lang="en-AU" smtClean="0"/>
              <a:t>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543403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74688" y="808038"/>
            <a:ext cx="5391150" cy="40449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7168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50000"/>
              </a:lnSpc>
            </a:pPr>
            <a:r>
              <a:rPr lang="en-AU" dirty="0">
                <a:solidFill>
                  <a:srgbClr val="FF0000"/>
                </a:solidFill>
                <a:latin typeface="Arial" charset="0"/>
                <a:cs typeface="Arial" charset="0"/>
              </a:rPr>
              <a:t>Reviewed Organisational Excellence capability families set </a:t>
            </a:r>
            <a:r>
              <a:rPr lang="en-AU" dirty="0">
                <a:latin typeface="Arial" charset="0"/>
                <a:cs typeface="Arial" charset="0"/>
              </a:rPr>
              <a:t>and cluster mapped to aggregate into platforms. </a:t>
            </a:r>
          </a:p>
          <a:p>
            <a:pPr>
              <a:lnSpc>
                <a:spcPct val="150000"/>
              </a:lnSpc>
            </a:pPr>
            <a:endParaRPr lang="en-AU" dirty="0">
              <a:latin typeface="Arial" charset="0"/>
              <a:cs typeface="Arial" charset="0"/>
            </a:endParaRPr>
          </a:p>
          <a:p>
            <a:pPr>
              <a:lnSpc>
                <a:spcPct val="150000"/>
              </a:lnSpc>
            </a:pPr>
            <a:r>
              <a:rPr lang="en-AU" dirty="0">
                <a:latin typeface="Arial" charset="0"/>
                <a:cs typeface="Arial" charset="0"/>
              </a:rPr>
              <a:t>Considered: </a:t>
            </a:r>
          </a:p>
          <a:p>
            <a:pPr lvl="1" eaLnBrk="1" hangingPunct="1">
              <a:spcBef>
                <a:spcPct val="0"/>
              </a:spcBef>
              <a:buSzPct val="70000"/>
              <a:buFontTx/>
              <a:buChar char="•"/>
            </a:pPr>
            <a:r>
              <a:rPr lang="en-AU" sz="2000" dirty="0">
                <a:latin typeface="Arial" charset="0"/>
                <a:cs typeface="Arial" charset="0"/>
              </a:rPr>
              <a:t>Drivers</a:t>
            </a:r>
          </a:p>
          <a:p>
            <a:pPr lvl="1" eaLnBrk="1" hangingPunct="1">
              <a:spcBef>
                <a:spcPct val="0"/>
              </a:spcBef>
              <a:buSzPct val="70000"/>
              <a:buFontTx/>
              <a:buChar char="•"/>
            </a:pPr>
            <a:r>
              <a:rPr lang="en-AU" sz="2000" dirty="0">
                <a:latin typeface="Arial" charset="0"/>
                <a:cs typeface="Arial" charset="0"/>
              </a:rPr>
              <a:t>Workflow and infrastructure used</a:t>
            </a:r>
          </a:p>
          <a:p>
            <a:pPr lvl="1" eaLnBrk="1" hangingPunct="1">
              <a:spcBef>
                <a:spcPct val="0"/>
              </a:spcBef>
              <a:buSzPct val="70000"/>
              <a:buFontTx/>
              <a:buChar char="•"/>
            </a:pPr>
            <a:r>
              <a:rPr lang="en-AU" sz="2000" dirty="0">
                <a:latin typeface="Arial" charset="0"/>
                <a:cs typeface="Arial" charset="0"/>
              </a:rPr>
              <a:t>Customer &amp; user base  ~ product similarity</a:t>
            </a:r>
          </a:p>
          <a:p>
            <a:pPr lvl="1" eaLnBrk="1" hangingPunct="1">
              <a:spcBef>
                <a:spcPct val="0"/>
              </a:spcBef>
              <a:buSzPct val="70000"/>
              <a:buFontTx/>
              <a:buChar char="•"/>
            </a:pPr>
            <a:r>
              <a:rPr lang="en-AU" sz="2000" dirty="0">
                <a:latin typeface="Arial" charset="0"/>
                <a:cs typeface="Arial" charset="0"/>
              </a:rPr>
              <a:t>Competencies</a:t>
            </a:r>
          </a:p>
          <a:p>
            <a:pPr lvl="1" eaLnBrk="1" hangingPunct="1">
              <a:spcBef>
                <a:spcPct val="0"/>
              </a:spcBef>
              <a:buSzPct val="70000"/>
              <a:buFontTx/>
              <a:buChar char="•"/>
            </a:pPr>
            <a:r>
              <a:rPr lang="en-AU" sz="2000" dirty="0">
                <a:latin typeface="Arial" charset="0"/>
                <a:cs typeface="Arial" charset="0"/>
              </a:rPr>
              <a:t>Regulatory coherence</a:t>
            </a:r>
          </a:p>
          <a:p>
            <a:pPr lvl="1" eaLnBrk="1" hangingPunct="1">
              <a:spcBef>
                <a:spcPct val="0"/>
              </a:spcBef>
              <a:buSzPct val="70000"/>
              <a:buFontTx/>
              <a:buChar char="•"/>
            </a:pPr>
            <a:r>
              <a:rPr lang="en-AU" sz="2000" dirty="0">
                <a:latin typeface="Arial" charset="0"/>
                <a:cs typeface="Arial" charset="0"/>
              </a:rPr>
              <a:t>Contribution to research</a:t>
            </a:r>
          </a:p>
          <a:p>
            <a:pPr lvl="1" eaLnBrk="1" hangingPunct="1">
              <a:spcBef>
                <a:spcPct val="0"/>
              </a:spcBef>
              <a:buSzPct val="70000"/>
              <a:buFontTx/>
              <a:buChar char="•"/>
            </a:pPr>
            <a:r>
              <a:rPr lang="en-AU" sz="2000" dirty="0">
                <a:latin typeface="Arial" charset="0"/>
                <a:cs typeface="Arial" charset="0"/>
              </a:rPr>
              <a:t>Location</a:t>
            </a:r>
          </a:p>
          <a:p>
            <a:pPr lvl="1" eaLnBrk="1" hangingPunct="1">
              <a:spcBef>
                <a:spcPct val="0"/>
              </a:spcBef>
              <a:buSzPct val="70000"/>
              <a:buFontTx/>
              <a:buChar char="•"/>
            </a:pPr>
            <a:r>
              <a:rPr lang="en-AU" sz="2000" dirty="0">
                <a:latin typeface="Arial" charset="0"/>
                <a:cs typeface="Arial" charset="0"/>
              </a:rPr>
              <a:t>Value proposition, differentiation  &amp; competitive advantage</a:t>
            </a:r>
          </a:p>
          <a:p>
            <a:endParaRPr lang="en-AU" dirty="0">
              <a:latin typeface="Calibri" charset="0"/>
              <a:cs typeface="Arial" charset="0"/>
            </a:endParaRPr>
          </a:p>
        </p:txBody>
      </p:sp>
      <p:sp>
        <p:nvSpPr>
          <p:cNvPr id="716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6A104AA-35F4-E046-BB74-00A5FDA154DC}" type="slidenum">
              <a:rPr lang="en-AU" sz="1200"/>
              <a:pPr eaLnBrk="1" hangingPunct="1"/>
              <a:t>2</a:t>
            </a:fld>
            <a:endParaRPr lang="en-AU" sz="1200"/>
          </a:p>
        </p:txBody>
      </p:sp>
    </p:spTree>
    <p:extLst>
      <p:ext uri="{BB962C8B-B14F-4D97-AF65-F5344CB8AC3E}">
        <p14:creationId xmlns:p14="http://schemas.microsoft.com/office/powerpoint/2010/main" val="3380337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Our work improves human health, saves lives, builds our industries and protects the environment.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6CE49-F523-44E8-A69A-4F6413BB4426}" type="slidenum">
              <a:rPr lang="en-AU" smtClean="0"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859323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CAC4FF-73D7-41A3-8332-AF585D95306A}" type="slidenum">
              <a:rPr lang="en-AU" smtClean="0"/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653639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ANSTO is the home of Australia’s most significant landmark and national infrastructure for research with thousands of scientists from industry and academia, benefiting from gaining access to state-of-the-art instruments every year.</a:t>
            </a:r>
          </a:p>
          <a:p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do this using our country’s most sophisticated research infrastructure, including the Open Pool Australian Light-water (OPAL) multi-purpose reactor, the Australian Synchrotron, the Centre for Accelerator Science (CAS), the Australian Centre for Neutron Scattering (ACNS) and the National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Deuteration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Facility (NDF).</a:t>
            </a: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Every year, ANSTO researchers plus over 5000 visiting national and international researchers and industry researchers use our facilities.</a:t>
            </a:r>
          </a:p>
          <a:p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6CE49-F523-44E8-A69A-4F6413BB4426}" type="slidenum">
              <a:rPr lang="en-AU" smtClean="0"/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775215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CAC4FF-73D7-41A3-8332-AF585D95306A}" type="slidenum">
              <a:rPr lang="en-AU" smtClean="0"/>
              <a:t>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453311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390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lvl="2"/>
            <a:r>
              <a:rPr lang="en-AU" sz="1500" dirty="0">
                <a:latin typeface="Arial" charset="0"/>
              </a:rPr>
              <a:t>Understanding, diagnosing and treating disease </a:t>
            </a:r>
          </a:p>
          <a:p>
            <a:pPr lvl="2"/>
            <a:r>
              <a:rPr lang="en-AU" sz="1500" dirty="0">
                <a:latin typeface="Arial" charset="0"/>
              </a:rPr>
              <a:t>Studies of atmosphere</a:t>
            </a:r>
          </a:p>
          <a:p>
            <a:pPr lvl="2"/>
            <a:r>
              <a:rPr lang="en-AU" sz="1500" dirty="0">
                <a:latin typeface="Arial" charset="0"/>
              </a:rPr>
              <a:t>Ice cores</a:t>
            </a:r>
          </a:p>
          <a:p>
            <a:pPr lvl="2"/>
            <a:r>
              <a:rPr lang="en-AU" sz="1500" dirty="0">
                <a:latin typeface="Arial" charset="0"/>
              </a:rPr>
              <a:t>TSPO knockout mouse</a:t>
            </a:r>
          </a:p>
          <a:p>
            <a:pPr lvl="2"/>
            <a:r>
              <a:rPr lang="en-AU" sz="1500" dirty="0">
                <a:latin typeface="Arial" charset="0"/>
              </a:rPr>
              <a:t>Materials science and engineering</a:t>
            </a:r>
          </a:p>
          <a:p>
            <a:pPr lvl="2"/>
            <a:r>
              <a:rPr lang="en-AU" sz="1500" dirty="0">
                <a:latin typeface="Arial" charset="0"/>
              </a:rPr>
              <a:t>Contaminant impacts</a:t>
            </a:r>
          </a:p>
          <a:p>
            <a:pPr lvl="2"/>
            <a:r>
              <a:rPr lang="en-AU" sz="1500" dirty="0">
                <a:latin typeface="Arial" charset="0"/>
              </a:rPr>
              <a:t>Nuclear waste forms</a:t>
            </a:r>
          </a:p>
          <a:p>
            <a:pPr lvl="2"/>
            <a:r>
              <a:rPr lang="en-AU" sz="1500" dirty="0">
                <a:latin typeface="Arial" charset="0"/>
              </a:rPr>
              <a:t>Minerals consultancy</a:t>
            </a:r>
          </a:p>
          <a:p>
            <a:pPr lvl="2"/>
            <a:r>
              <a:rPr lang="en-AU" sz="1500" dirty="0">
                <a:latin typeface="Arial" charset="0"/>
              </a:rPr>
              <a:t>Drug development at AS</a:t>
            </a:r>
          </a:p>
          <a:p>
            <a:pPr lvl="2"/>
            <a:r>
              <a:rPr lang="en-AU" sz="1500" dirty="0">
                <a:latin typeface="Arial" charset="0"/>
              </a:rPr>
              <a:t>Cultural heritage – archaeology, palaeontology, art </a:t>
            </a:r>
            <a:r>
              <a:rPr lang="en-AU" sz="1500" dirty="0" err="1">
                <a:latin typeface="Arial" charset="0"/>
              </a:rPr>
              <a:t>etc</a:t>
            </a:r>
            <a:endParaRPr lang="en-AU" sz="1500" dirty="0">
              <a:latin typeface="Arial" charset="0"/>
            </a:endParaRPr>
          </a:p>
          <a:p>
            <a:endParaRPr lang="en-US" dirty="0">
              <a:latin typeface="Calibri" charset="0"/>
            </a:endParaRPr>
          </a:p>
        </p:txBody>
      </p:sp>
      <p:sp>
        <p:nvSpPr>
          <p:cNvPr id="12390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54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54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54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540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4025" eaLnBrk="1" hangingPunct="1"/>
            <a:fld id="{6F4EF749-758C-3348-89C2-C70F6533351A}" type="slidenum">
              <a:rPr lang="en-AU" sz="1200"/>
              <a:pPr defTabSz="454025" eaLnBrk="1" hangingPunct="1"/>
              <a:t>9</a:t>
            </a:fld>
            <a:endParaRPr lang="en-AU" sz="1200"/>
          </a:p>
        </p:txBody>
      </p:sp>
    </p:spTree>
    <p:extLst>
      <p:ext uri="{BB962C8B-B14F-4D97-AF65-F5344CB8AC3E}">
        <p14:creationId xmlns:p14="http://schemas.microsoft.com/office/powerpoint/2010/main" val="8528570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FBBFFDE4-0E95-5649-8670-E0107FC5FC73}"/>
              </a:ext>
            </a:extLst>
          </p:cNvPr>
          <p:cNvSpPr/>
          <p:nvPr userDrawn="1"/>
        </p:nvSpPr>
        <p:spPr>
          <a:xfrm>
            <a:off x="575187" y="4579017"/>
            <a:ext cx="508820" cy="58993"/>
          </a:xfrm>
          <a:prstGeom prst="rect">
            <a:avLst/>
          </a:prstGeom>
          <a:solidFill>
            <a:srgbClr val="47B8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9E96923A-B50F-2A44-9C76-3C9FFD0F8E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5303" y="1343988"/>
            <a:ext cx="6858000" cy="2165973"/>
          </a:xfrm>
        </p:spPr>
        <p:txBody>
          <a:bodyPr lIns="0" anchor="b"/>
          <a:lstStyle>
            <a:lvl1pPr algn="l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6AB50290-CA83-1F4F-905C-EBE9354CA9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5303" y="3602039"/>
            <a:ext cx="5658338" cy="912812"/>
          </a:xfrm>
        </p:spPr>
        <p:txBody>
          <a:bodyPr lIns="0"/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4E13CC7-FA84-5249-B18B-5A3E8CCE94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75303" y="6356351"/>
            <a:ext cx="2057400" cy="365125"/>
          </a:xfrm>
        </p:spPr>
        <p:txBody>
          <a:bodyPr lIns="0"/>
          <a:lstStyle/>
          <a:p>
            <a:fld id="{0352A42B-78AF-8D4D-94A5-85285646B5D9}" type="datetimeFigureOut">
              <a:rPr lang="en-US" smtClean="0"/>
              <a:t>10/10/2018</a:t>
            </a:fld>
            <a:endParaRPr lang="en-US" dirty="0"/>
          </a:p>
        </p:txBody>
      </p:sp>
      <p:sp>
        <p:nvSpPr>
          <p:cNvPr id="21" name="Text Placeholder 20">
            <a:extLst>
              <a:ext uri="{FF2B5EF4-FFF2-40B4-BE49-F238E27FC236}">
                <a16:creationId xmlns="" xmlns:a16="http://schemas.microsoft.com/office/drawing/2014/main" id="{89993145-E805-8048-89C8-948B8319753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5189" y="4714876"/>
            <a:ext cx="4364831" cy="542925"/>
          </a:xfrm>
        </p:spPr>
        <p:txBody>
          <a:bodyPr lIns="0" anchor="b"/>
          <a:lstStyle>
            <a:lvl1pPr marL="0" indent="0">
              <a:buNone/>
              <a:defRPr b="1" i="0">
                <a:solidFill>
                  <a:schemeClr val="bg2">
                    <a:lumMod val="50000"/>
                  </a:schemeClr>
                </a:solidFill>
                <a:latin typeface="Fira Sans" panose="020B05030500000200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="" xmlns:a16="http://schemas.microsoft.com/office/drawing/2014/main" id="{E0351F6B-787D-2E4D-AFF5-594834FF436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75073" y="5280025"/>
            <a:ext cx="3175397" cy="792163"/>
          </a:xfrm>
        </p:spPr>
        <p:txBody>
          <a:bodyPr lIns="0" tIns="0">
            <a:normAutofit/>
          </a:bodyPr>
          <a:lstStyle>
            <a:lvl1pPr marL="0" indent="0">
              <a:buNone/>
              <a:defRPr sz="1500">
                <a:solidFill>
                  <a:schemeClr val="tx1">
                    <a:lumMod val="40000"/>
                    <a:lumOff val="6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551561C7-A2F8-684F-B859-03705CA05A7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5073" y="529099"/>
            <a:ext cx="3969676" cy="812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7985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8369" y="1535113"/>
            <a:ext cx="4288622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08369" y="2174875"/>
            <a:ext cx="4288622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628" y="1535113"/>
            <a:ext cx="4042172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628" y="2174875"/>
            <a:ext cx="4042172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C762F-CA59-49E8-B588-821B631C7A3E}" type="datetimeFigureOut">
              <a:rPr lang="en-AU" smtClean="0"/>
              <a:t>10/10/2018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4B4EA-4D9F-48E4-A7D5-A43E4F5E870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384248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C762F-CA59-49E8-B588-821B631C7A3E}" type="datetimeFigureOut">
              <a:rPr lang="en-AU" smtClean="0"/>
              <a:t>10/10/2018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4B4EA-4D9F-48E4-A7D5-A43E4F5E870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093104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C762F-CA59-49E8-B588-821B631C7A3E}" type="datetimeFigureOut">
              <a:rPr lang="en-AU" smtClean="0"/>
              <a:t>10/10/2018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4B4EA-4D9F-48E4-A7D5-A43E4F5E870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09252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49"/>
            <a:ext cx="3008710" cy="1162051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449" y="273052"/>
            <a:ext cx="5111353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710" cy="4691063"/>
          </a:xfrm>
        </p:spPr>
        <p:txBody>
          <a:bodyPr/>
          <a:lstStyle>
            <a:lvl1pPr marL="0" indent="0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C762F-CA59-49E8-B588-821B631C7A3E}" type="datetimeFigureOut">
              <a:rPr lang="en-AU" smtClean="0"/>
              <a:t>10/10/2018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4B4EA-4D9F-48E4-A7D5-A43E4F5E870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262842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1891" y="4800600"/>
            <a:ext cx="5486400" cy="566739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1891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1891" y="5367338"/>
            <a:ext cx="5486400" cy="804863"/>
          </a:xfrm>
        </p:spPr>
        <p:txBody>
          <a:bodyPr/>
          <a:lstStyle>
            <a:lvl1pPr marL="0" indent="0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C762F-CA59-49E8-B588-821B631C7A3E}" type="datetimeFigureOut">
              <a:rPr lang="en-AU" smtClean="0"/>
              <a:t>10/10/2018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4B4EA-4D9F-48E4-A7D5-A43E4F5E870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211522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ulitpl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32240" y="6448253"/>
            <a:ext cx="2133600" cy="365125"/>
          </a:xfrm>
          <a:prstGeom prst="rect">
            <a:avLst/>
          </a:prstGeom>
        </p:spPr>
        <p:txBody>
          <a:bodyPr/>
          <a:lstStyle/>
          <a:p>
            <a:fld id="{FD6AD281-E497-4513-9250-2C4199296EDD}" type="slidenum">
              <a:rPr lang="en-US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342900" y="1268414"/>
            <a:ext cx="2965812" cy="5040312"/>
          </a:xfrm>
          <a:ln w="76200">
            <a:solidFill>
              <a:srgbClr val="706F72"/>
            </a:solidFill>
            <a:miter lim="800000"/>
          </a:ln>
        </p:spPr>
        <p:txBody>
          <a:bodyPr/>
          <a:lstStyle/>
          <a:p>
            <a:endParaRPr lang="en-US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3596744" y="1268414"/>
            <a:ext cx="5223406" cy="5040312"/>
          </a:xfrm>
          <a:ln w="76200">
            <a:solidFill>
              <a:srgbClr val="706F72"/>
            </a:solidFill>
            <a:miter lim="800000"/>
          </a:ln>
        </p:spPr>
        <p:txBody>
          <a:bodyPr vert="horz" lIns="91440" tIns="45720" rIns="91440" bIns="45720" rtlCol="0">
            <a:normAutofit/>
          </a:bodyPr>
          <a:lstStyle>
            <a:lvl1pPr marL="316531" indent="-316531" algn="l" defTabSz="84408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en-US" sz="2215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5"/>
          </p:nvPr>
        </p:nvSpPr>
        <p:spPr>
          <a:xfrm>
            <a:off x="205830" y="6492877"/>
            <a:ext cx="2133600" cy="365125"/>
          </a:xfrm>
          <a:prstGeom prst="rect">
            <a:avLst/>
          </a:prstGeom>
        </p:spPr>
        <p:txBody>
          <a:bodyPr/>
          <a:lstStyle/>
          <a:p>
            <a:fld id="{8E910469-308E-47E3-B35D-399830AB6E7E}" type="datetimeFigureOut">
              <a:rPr lang="en-AU" smtClean="0">
                <a:solidFill>
                  <a:srgbClr val="000000"/>
                </a:solidFill>
              </a:rPr>
              <a:pPr/>
              <a:t>10/10/2018</a:t>
            </a:fld>
            <a:endParaRPr lang="en-AU" dirty="0">
              <a:solidFill>
                <a:srgbClr val="000000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6"/>
          </p:nvPr>
        </p:nvSpPr>
        <p:spPr>
          <a:xfrm>
            <a:off x="3070870" y="6492877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A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94215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FBBFFDE4-0E95-5649-8670-E0107FC5FC73}"/>
              </a:ext>
            </a:extLst>
          </p:cNvPr>
          <p:cNvSpPr/>
          <p:nvPr userDrawn="1"/>
        </p:nvSpPr>
        <p:spPr>
          <a:xfrm>
            <a:off x="575187" y="4579017"/>
            <a:ext cx="508820" cy="58993"/>
          </a:xfrm>
          <a:prstGeom prst="rect">
            <a:avLst/>
          </a:prstGeom>
          <a:solidFill>
            <a:srgbClr val="47B8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9E96923A-B50F-2A44-9C76-3C9FFD0F8E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5303" y="1343988"/>
            <a:ext cx="6858000" cy="2165973"/>
          </a:xfrm>
        </p:spPr>
        <p:txBody>
          <a:bodyPr lIns="0" anchor="b"/>
          <a:lstStyle>
            <a:lvl1pPr algn="l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6AB50290-CA83-1F4F-905C-EBE9354CA9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5303" y="3602039"/>
            <a:ext cx="5658338" cy="912812"/>
          </a:xfrm>
        </p:spPr>
        <p:txBody>
          <a:bodyPr lIns="0"/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4E13CC7-FA84-5249-B18B-5A3E8CCE94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75303" y="6356351"/>
            <a:ext cx="2057400" cy="365125"/>
          </a:xfrm>
        </p:spPr>
        <p:txBody>
          <a:bodyPr lIns="0"/>
          <a:lstStyle/>
          <a:p>
            <a:fld id="{0352A42B-78AF-8D4D-94A5-85285646B5D9}" type="datetimeFigureOut">
              <a:rPr lang="en-US" smtClean="0"/>
              <a:t>10/10/2018</a:t>
            </a:fld>
            <a:endParaRPr lang="en-US"/>
          </a:p>
        </p:txBody>
      </p:sp>
      <p:sp>
        <p:nvSpPr>
          <p:cNvPr id="21" name="Text Placeholder 20">
            <a:extLst>
              <a:ext uri="{FF2B5EF4-FFF2-40B4-BE49-F238E27FC236}">
                <a16:creationId xmlns="" xmlns:a16="http://schemas.microsoft.com/office/drawing/2014/main" id="{89993145-E805-8048-89C8-948B8319753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5189" y="4714876"/>
            <a:ext cx="4364831" cy="542925"/>
          </a:xfrm>
        </p:spPr>
        <p:txBody>
          <a:bodyPr lIns="0" anchor="b"/>
          <a:lstStyle>
            <a:lvl1pPr marL="0" indent="0">
              <a:buNone/>
              <a:defRPr b="1" i="0">
                <a:solidFill>
                  <a:schemeClr val="bg2">
                    <a:lumMod val="50000"/>
                  </a:schemeClr>
                </a:solidFill>
                <a:latin typeface="Fira Sans" panose="020B05030500000200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="" xmlns:a16="http://schemas.microsoft.com/office/drawing/2014/main" id="{E0351F6B-787D-2E4D-AFF5-594834FF436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75073" y="5280025"/>
            <a:ext cx="3175397" cy="792163"/>
          </a:xfrm>
        </p:spPr>
        <p:txBody>
          <a:bodyPr lIns="0" tIns="0">
            <a:normAutofit/>
          </a:bodyPr>
          <a:lstStyle>
            <a:lvl1pPr marL="0" indent="0">
              <a:buNone/>
              <a:defRPr sz="1500">
                <a:solidFill>
                  <a:schemeClr val="tx1">
                    <a:lumMod val="40000"/>
                    <a:lumOff val="6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551561C7-A2F8-684F-B859-03705CA05A7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5073" y="529099"/>
            <a:ext cx="3969676" cy="812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7019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535052"/>
            <a:ext cx="7772400" cy="1470025"/>
          </a:xfrm>
        </p:spPr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1152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3">
                    <a:lumMod val="40000"/>
                    <a:lumOff val="60000"/>
                  </a:schemeClr>
                </a:solidFill>
              </a:defRPr>
            </a:lvl1pPr>
          </a:lstStyle>
          <a:p>
            <a:fld id="{1914ADBB-9B2F-49DA-AF6D-BE3F02D08A96}" type="datetimeFigureOut">
              <a:rPr lang="en-AU" smtClean="0"/>
              <a:pPr/>
              <a:t>10/10/2018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3">
                    <a:lumMod val="40000"/>
                    <a:lumOff val="60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>
                    <a:lumMod val="40000"/>
                    <a:lumOff val="60000"/>
                  </a:schemeClr>
                </a:solidFill>
              </a:defRPr>
            </a:lvl1pPr>
          </a:lstStyle>
          <a:p>
            <a:fld id="{0A1DFEB5-E876-410F-91D8-857A6666802B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7" name="Title 1">
            <a:extLst>
              <a:ext uri="{FF2B5EF4-FFF2-40B4-BE49-F238E27FC236}">
                <a16:creationId xmlns="" xmlns:a16="http://schemas.microsoft.com/office/drawing/2014/main" id="{D87C4289-805A-AA47-A853-BE2F19084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5115" y="947085"/>
            <a:ext cx="7293770" cy="2852737"/>
          </a:xfrm>
        </p:spPr>
        <p:txBody>
          <a:bodyPr anchor="b"/>
          <a:lstStyle>
            <a:lvl1pPr algn="ctr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="" xmlns:a16="http://schemas.microsoft.com/office/drawing/2014/main" id="{DCB03389-0927-934A-91E4-ADD7A44B22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5115" y="3826809"/>
            <a:ext cx="7293770" cy="1500187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accent3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70642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4ADBB-9B2F-49DA-AF6D-BE3F02D08A96}" type="datetimeFigureOut">
              <a:rPr lang="en-AU" smtClean="0"/>
              <a:pPr/>
              <a:t>10/10/2018</a:t>
            </a:fld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DFEB5-E876-410F-91D8-857A6666802B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6" name="Title 1">
            <a:extLst>
              <a:ext uri="{FF2B5EF4-FFF2-40B4-BE49-F238E27FC236}">
                <a16:creationId xmlns="" xmlns:a16="http://schemas.microsoft.com/office/drawing/2014/main" id="{D87C4289-805A-AA47-A853-BE2F19084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012" y="800101"/>
            <a:ext cx="7825979" cy="3744865"/>
          </a:xfrm>
        </p:spPr>
        <p:txBody>
          <a:bodyPr anchor="b">
            <a:normAutofit/>
          </a:bodyPr>
          <a:lstStyle>
            <a:lvl1pPr marL="133350" indent="-133350" algn="l">
              <a:tabLst/>
              <a:defRPr sz="4100" b="0" i="0" spc="-225">
                <a:solidFill>
                  <a:schemeClr val="bg1"/>
                </a:solidFill>
                <a:latin typeface="Fira Sans ExtraLight" panose="020B0403050000020004" pitchFamily="34" charset="0"/>
                <a:cs typeface="Poppins Light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>
            <a:extLst>
              <a:ext uri="{FF2B5EF4-FFF2-40B4-BE49-F238E27FC236}">
                <a16:creationId xmlns="" xmlns:a16="http://schemas.microsoft.com/office/drawing/2014/main" id="{DCB03389-0927-934A-91E4-ADD7A44B22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76883" y="5034250"/>
            <a:ext cx="7708106" cy="797345"/>
          </a:xfrm>
        </p:spPr>
        <p:txBody>
          <a:bodyPr>
            <a:normAutofit/>
          </a:bodyPr>
          <a:lstStyle>
            <a:lvl1pPr marL="0" indent="0" algn="l">
              <a:buNone/>
              <a:defRPr sz="2400" b="1" i="0">
                <a:solidFill>
                  <a:schemeClr val="accent3">
                    <a:lumMod val="40000"/>
                    <a:lumOff val="60000"/>
                  </a:schemeClr>
                </a:solidFill>
                <a:latin typeface="Fira Sans" panose="020B05030500000200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064096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1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F2A6A6E9-277D-754B-BE9D-2F47B0DA16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6021" r="10836" b="13245"/>
          <a:stretch/>
        </p:blipFill>
        <p:spPr>
          <a:xfrm>
            <a:off x="2272440" y="0"/>
            <a:ext cx="6871561" cy="68580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03C442C4-CDAA-5D4B-98EA-A50EBAF115D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200900" y="5591048"/>
            <a:ext cx="1943100" cy="12669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F52FA24E-AC59-4647-9BEF-F25C060E7F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5794"/>
          <a:stretch/>
        </p:blipFill>
        <p:spPr>
          <a:xfrm>
            <a:off x="8020050" y="6320879"/>
            <a:ext cx="1014222" cy="43085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D87C4289-805A-AA47-A853-BE2F19084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011" y="800101"/>
            <a:ext cx="7825979" cy="3744865"/>
          </a:xfrm>
        </p:spPr>
        <p:txBody>
          <a:bodyPr anchor="b">
            <a:normAutofit/>
          </a:bodyPr>
          <a:lstStyle>
            <a:lvl1pPr marL="177800" indent="-177800" algn="l">
              <a:tabLst/>
              <a:defRPr sz="5400" b="0" i="0" spc="-300">
                <a:solidFill>
                  <a:schemeClr val="bg1"/>
                </a:solidFill>
                <a:latin typeface="Fira Sans ExtraLight" panose="020B0403050000020004" pitchFamily="34" charset="0"/>
                <a:cs typeface="Poppins Light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CB03389-0927-934A-91E4-ADD7A44B22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76883" y="5034250"/>
            <a:ext cx="7708106" cy="797345"/>
          </a:xfrm>
        </p:spPr>
        <p:txBody>
          <a:bodyPr>
            <a:normAutofit/>
          </a:bodyPr>
          <a:lstStyle>
            <a:lvl1pPr marL="0" indent="0" algn="l">
              <a:buNone/>
              <a:defRPr sz="3200" b="1" i="0">
                <a:solidFill>
                  <a:schemeClr val="accent3">
                    <a:lumMod val="40000"/>
                    <a:lumOff val="60000"/>
                  </a:schemeClr>
                </a:solidFill>
                <a:latin typeface="Fira Sans" panose="020B05030500000200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895350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3">
                    <a:lumMod val="40000"/>
                    <a:lumOff val="60000"/>
                  </a:schemeClr>
                </a:solidFill>
              </a:defRPr>
            </a:lvl1pPr>
          </a:lstStyle>
          <a:p>
            <a:fld id="{1914ADBB-9B2F-49DA-AF6D-BE3F02D08A96}" type="datetimeFigureOut">
              <a:rPr lang="en-AU" smtClean="0"/>
              <a:pPr/>
              <a:t>10/10/2018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3">
                    <a:lumMod val="40000"/>
                    <a:lumOff val="60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>
                    <a:lumMod val="40000"/>
                    <a:lumOff val="60000"/>
                  </a:schemeClr>
                </a:solidFill>
              </a:defRPr>
            </a:lvl1pPr>
          </a:lstStyle>
          <a:p>
            <a:fld id="{0A1DFEB5-E876-410F-91D8-857A6666802B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7" name="Title 1">
            <a:extLst>
              <a:ext uri="{FF2B5EF4-FFF2-40B4-BE49-F238E27FC236}">
                <a16:creationId xmlns="" xmlns:a16="http://schemas.microsoft.com/office/drawing/2014/main" id="{D87C4289-805A-AA47-A853-BE2F19084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5115" y="947085"/>
            <a:ext cx="7293770" cy="2852737"/>
          </a:xfrm>
        </p:spPr>
        <p:txBody>
          <a:bodyPr anchor="b"/>
          <a:lstStyle>
            <a:lvl1pPr algn="ctr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="" xmlns:a16="http://schemas.microsoft.com/office/drawing/2014/main" id="{DCB03389-0927-934A-91E4-ADD7A44B22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5115" y="3826809"/>
            <a:ext cx="7293770" cy="1500187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accent3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352140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4ADBB-9B2F-49DA-AF6D-BE3F02D08A96}" type="datetimeFigureOut">
              <a:rPr lang="en-AU" smtClean="0"/>
              <a:pPr/>
              <a:t>10/10/2018</a:t>
            </a:fld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DFEB5-E876-410F-91D8-857A6666802B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6" name="Title 1">
            <a:extLst>
              <a:ext uri="{FF2B5EF4-FFF2-40B4-BE49-F238E27FC236}">
                <a16:creationId xmlns="" xmlns:a16="http://schemas.microsoft.com/office/drawing/2014/main" id="{D87C4289-805A-AA47-A853-BE2F19084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012" y="800101"/>
            <a:ext cx="7825979" cy="3744865"/>
          </a:xfrm>
        </p:spPr>
        <p:txBody>
          <a:bodyPr anchor="b">
            <a:normAutofit/>
          </a:bodyPr>
          <a:lstStyle>
            <a:lvl1pPr marL="133350" indent="-133350" algn="l">
              <a:tabLst/>
              <a:defRPr sz="4100" b="0" i="0" spc="-225">
                <a:solidFill>
                  <a:schemeClr val="bg1"/>
                </a:solidFill>
                <a:latin typeface="Fira Sans ExtraLight" panose="020B0403050000020004" pitchFamily="34" charset="0"/>
                <a:cs typeface="Poppins Light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>
            <a:extLst>
              <a:ext uri="{FF2B5EF4-FFF2-40B4-BE49-F238E27FC236}">
                <a16:creationId xmlns="" xmlns:a16="http://schemas.microsoft.com/office/drawing/2014/main" id="{DCB03389-0927-934A-91E4-ADD7A44B22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76883" y="5034250"/>
            <a:ext cx="7708106" cy="797345"/>
          </a:xfrm>
        </p:spPr>
        <p:txBody>
          <a:bodyPr>
            <a:normAutofit/>
          </a:bodyPr>
          <a:lstStyle>
            <a:lvl1pPr marL="0" indent="0" algn="l">
              <a:buNone/>
              <a:defRPr sz="2400" b="1" i="0">
                <a:solidFill>
                  <a:schemeClr val="accent3">
                    <a:lumMod val="40000"/>
                    <a:lumOff val="60000"/>
                  </a:schemeClr>
                </a:solidFill>
                <a:latin typeface="Fira Sans" panose="020B05030500000200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244491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20000"/>
                    <a:lumOff val="80000"/>
                  </a:schemeClr>
                </a:solidFill>
              </a:defRPr>
            </a:lvl1pPr>
          </a:lstStyle>
          <a:p>
            <a:fld id="{1914ADBB-9B2F-49DA-AF6D-BE3F02D08A96}" type="datetimeFigureOut">
              <a:rPr lang="en-AU" smtClean="0"/>
              <a:pPr/>
              <a:t>10/10/2018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20000"/>
                    <a:lumOff val="80000"/>
                  </a:schemeClr>
                </a:solidFill>
              </a:defRPr>
            </a:lvl1pPr>
          </a:lstStyle>
          <a:p>
            <a:fld id="{0A1DFEB5-E876-410F-91D8-857A6666802B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7" name="Title 1">
            <a:extLst>
              <a:ext uri="{FF2B5EF4-FFF2-40B4-BE49-F238E27FC236}">
                <a16:creationId xmlns="" xmlns:a16="http://schemas.microsoft.com/office/drawing/2014/main" id="{D87C4289-805A-AA47-A853-BE2F19084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5115" y="947085"/>
            <a:ext cx="7293770" cy="2852737"/>
          </a:xfrm>
        </p:spPr>
        <p:txBody>
          <a:bodyPr anchor="b"/>
          <a:lstStyle>
            <a:lvl1pPr algn="ctr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="" xmlns:a16="http://schemas.microsoft.com/office/drawing/2014/main" id="{DCB03389-0927-934A-91E4-ADD7A44B22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5115" y="3826809"/>
            <a:ext cx="7293770" cy="1500187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accent2">
                    <a:lumMod val="20000"/>
                    <a:lumOff val="80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060443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4ADBB-9B2F-49DA-AF6D-BE3F02D08A96}" type="datetimeFigureOut">
              <a:rPr lang="en-AU" smtClean="0"/>
              <a:pPr/>
              <a:t>10/10/2018</a:t>
            </a:fld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DFEB5-E876-410F-91D8-857A6666802B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6" name="Title 1">
            <a:extLst>
              <a:ext uri="{FF2B5EF4-FFF2-40B4-BE49-F238E27FC236}">
                <a16:creationId xmlns="" xmlns:a16="http://schemas.microsoft.com/office/drawing/2014/main" id="{D87C4289-805A-AA47-A853-BE2F19084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012" y="800101"/>
            <a:ext cx="7825979" cy="3744865"/>
          </a:xfrm>
        </p:spPr>
        <p:txBody>
          <a:bodyPr anchor="b">
            <a:normAutofit/>
          </a:bodyPr>
          <a:lstStyle>
            <a:lvl1pPr marL="133350" indent="-133350" algn="l">
              <a:tabLst/>
              <a:defRPr sz="4100" b="0" i="0" spc="-225">
                <a:solidFill>
                  <a:schemeClr val="bg1"/>
                </a:solidFill>
                <a:latin typeface="Fira Sans ExtraLight" panose="020B0403050000020004" pitchFamily="34" charset="0"/>
                <a:cs typeface="Poppins Light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>
            <a:extLst>
              <a:ext uri="{FF2B5EF4-FFF2-40B4-BE49-F238E27FC236}">
                <a16:creationId xmlns="" xmlns:a16="http://schemas.microsoft.com/office/drawing/2014/main" id="{DCB03389-0927-934A-91E4-ADD7A44B22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76883" y="5034250"/>
            <a:ext cx="7708106" cy="797345"/>
          </a:xfrm>
        </p:spPr>
        <p:txBody>
          <a:bodyPr>
            <a:normAutofit/>
          </a:bodyPr>
          <a:lstStyle>
            <a:lvl1pPr marL="0" indent="0" algn="l">
              <a:buNone/>
              <a:defRPr sz="2400" b="1" i="0">
                <a:solidFill>
                  <a:schemeClr val="accent2">
                    <a:lumMod val="20000"/>
                    <a:lumOff val="80000"/>
                  </a:schemeClr>
                </a:solidFill>
                <a:latin typeface="Fira Sans" panose="020B05030500000200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177605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1A38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E96923A-B50F-2A44-9C76-3C9FFD0F8E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5303" y="1343988"/>
            <a:ext cx="6858000" cy="2165973"/>
          </a:xfrm>
        </p:spPr>
        <p:txBody>
          <a:bodyPr lIns="0" anchor="b"/>
          <a:lstStyle>
            <a:lvl1pPr algn="l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15244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0728115-10D7-A946-ABC0-93249A930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676" y="57151"/>
            <a:ext cx="8602861" cy="1419226"/>
          </a:xfrm>
        </p:spPr>
        <p:txBody>
          <a:bodyPr anchor="b"/>
          <a:lstStyle>
            <a:lvl1pPr marL="0" marR="0" indent="0" algn="l" defTabSz="914400" rtl="0" eaLnBrk="1" fontAlgn="auto" latinLnBrk="0" hangingPunct="1">
              <a:lnSpc>
                <a:spcPct val="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95DA54B-3C40-AF4B-A1A0-CF590617C2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9677" y="1825625"/>
            <a:ext cx="7886700" cy="4351338"/>
          </a:xfrm>
        </p:spPr>
        <p:txBody>
          <a:bodyPr/>
          <a:lstStyle>
            <a:lvl1pPr marL="228600" indent="-228600">
              <a:buClr>
                <a:schemeClr val="accent2"/>
              </a:buClr>
              <a:buSzPct val="90000"/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1pPr>
            <a:lvl2pPr marL="627063" indent="-169863">
              <a:buClr>
                <a:schemeClr val="bg2">
                  <a:lumMod val="50000"/>
                </a:schemeClr>
              </a:buClr>
              <a:buSzPct val="80000"/>
              <a:buFont typeface="Wingdings" pitchFamily="2" charset="2"/>
              <a:buChar char="§"/>
              <a:tabLst/>
              <a:defRPr>
                <a:solidFill>
                  <a:schemeClr val="tx1"/>
                </a:solidFill>
              </a:defRPr>
            </a:lvl2pPr>
            <a:lvl3pPr marL="1069975" indent="-155575">
              <a:buClr>
                <a:schemeClr val="tx1">
                  <a:lumMod val="40000"/>
                  <a:lumOff val="60000"/>
                </a:schemeClr>
              </a:buClr>
              <a:buSzPct val="80000"/>
              <a:buFont typeface="Wingdings" pitchFamily="2" charset="2"/>
              <a:buChar char="§"/>
              <a:tabLst/>
              <a:defRPr>
                <a:solidFill>
                  <a:schemeClr val="tx1"/>
                </a:solidFill>
              </a:defRPr>
            </a:lvl3pPr>
            <a:lvl4pPr marL="1511300" indent="-139700">
              <a:buClr>
                <a:schemeClr val="tx1">
                  <a:lumMod val="40000"/>
                  <a:lumOff val="60000"/>
                </a:schemeClr>
              </a:buClr>
              <a:buSzPct val="80000"/>
              <a:buFont typeface="Wingdings" pitchFamily="2" charset="2"/>
              <a:buChar char="§"/>
              <a:tabLst/>
              <a:defRPr>
                <a:solidFill>
                  <a:schemeClr val="tx1"/>
                </a:solidFill>
              </a:defRPr>
            </a:lvl4pPr>
            <a:lvl5pPr marL="1960563" indent="-131763">
              <a:buClr>
                <a:schemeClr val="tx1">
                  <a:lumMod val="40000"/>
                  <a:lumOff val="60000"/>
                </a:schemeClr>
              </a:buClr>
              <a:buSzPct val="80000"/>
              <a:buFont typeface="Wingdings" pitchFamily="2" charset="2"/>
              <a:buChar char="§"/>
              <a:tabLst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95DA9AD-B2E6-2D4F-9903-ACA6302DC5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69677" y="6356351"/>
            <a:ext cx="823317" cy="365125"/>
          </a:xfrm>
        </p:spPr>
        <p:txBody>
          <a:bodyPr/>
          <a:lstStyle/>
          <a:p>
            <a:fld id="{0352A42B-78AF-8D4D-94A5-85285646B5D9}" type="datetimeFigureOut">
              <a:rPr lang="en-US" smtClean="0"/>
              <a:t>10/10/2018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C385708-634F-E04F-B359-ED49F99916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66229" y="6356351"/>
            <a:ext cx="4973051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DEF18D9-2E44-8B4D-9E01-FFDF8B40A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349008" y="6356351"/>
            <a:ext cx="859036" cy="365125"/>
          </a:xfrm>
          <a:prstGeom prst="rect">
            <a:avLst/>
          </a:prstGeom>
        </p:spPr>
        <p:txBody>
          <a:bodyPr/>
          <a:lstStyle/>
          <a:p>
            <a:fld id="{1171C3FB-93AB-564D-95A5-C39E8DAE9B7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4878D25-3F1C-7E42-AAEF-2D256F7A109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00900" y="5591048"/>
            <a:ext cx="1943100" cy="12669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FD9CDF7B-6094-D341-91FD-53AA2397D9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5794"/>
          <a:stretch/>
        </p:blipFill>
        <p:spPr>
          <a:xfrm>
            <a:off x="8020050" y="6320879"/>
            <a:ext cx="1014222" cy="43085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51B83ED6-62A2-CD4D-AA98-221CF8A492FF}"/>
              </a:ext>
            </a:extLst>
          </p:cNvPr>
          <p:cNvSpPr/>
          <p:nvPr userDrawn="1"/>
        </p:nvSpPr>
        <p:spPr>
          <a:xfrm>
            <a:off x="344801" y="1514349"/>
            <a:ext cx="508820" cy="58993"/>
          </a:xfrm>
          <a:prstGeom prst="rect">
            <a:avLst/>
          </a:prstGeom>
          <a:solidFill>
            <a:srgbClr val="47B8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8103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0" y="404664"/>
            <a:ext cx="9144000" cy="1143000"/>
          </a:xfrm>
        </p:spPr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4871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40691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C762F-CA59-49E8-B588-821B631C7A3E}" type="datetimeFigureOut">
              <a:rPr lang="en-AU" smtClean="0"/>
              <a:t>10/10/2018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4B4EA-4D9F-48E4-A7D5-A43E4F5E8708}" type="slidenum">
              <a:rPr lang="en-AU" smtClean="0"/>
              <a:t>‹#›</a:t>
            </a:fld>
            <a:endParaRPr lang="en-AU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51B83ED6-62A2-CD4D-AA98-221CF8A492FF}"/>
              </a:ext>
            </a:extLst>
          </p:cNvPr>
          <p:cNvSpPr/>
          <p:nvPr userDrawn="1"/>
        </p:nvSpPr>
        <p:spPr>
          <a:xfrm>
            <a:off x="4322519" y="3713157"/>
            <a:ext cx="508820" cy="58993"/>
          </a:xfrm>
          <a:prstGeom prst="rect">
            <a:avLst/>
          </a:prstGeom>
          <a:solidFill>
            <a:srgbClr val="47B8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3150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370" y="274639"/>
            <a:ext cx="8478431" cy="677236"/>
          </a:xfrm>
        </p:spPr>
        <p:txBody>
          <a:bodyPr anchor="t"/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8369" y="1232942"/>
            <a:ext cx="8478431" cy="45259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C762F-CA59-49E8-B588-821B631C7A3E}" type="datetimeFigureOut">
              <a:rPr lang="en-AU" smtClean="0"/>
              <a:t>10/10/2018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4B4EA-4D9F-48E4-A7D5-A43E4F5E870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992139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710" y="4406901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710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C762F-CA59-49E8-B588-821B631C7A3E}" type="datetimeFigureOut">
              <a:rPr lang="en-AU" smtClean="0"/>
              <a:t>10/10/2018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4B4EA-4D9F-48E4-A7D5-A43E4F5E870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944919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8370" y="1600201"/>
            <a:ext cx="4197744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63909" y="1600201"/>
            <a:ext cx="4122892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C762F-CA59-49E8-B588-821B631C7A3E}" type="datetimeFigureOut">
              <a:rPr lang="en-AU" smtClean="0"/>
              <a:t>10/10/2018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4B4EA-4D9F-48E4-A7D5-A43E4F5E8708}" type="slidenum">
              <a:rPr lang="en-AU" smtClean="0"/>
              <a:t>‹#›</a:t>
            </a:fld>
            <a:endParaRPr lang="en-AU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1B83ED6-62A2-CD4D-AA98-221CF8A492FF}"/>
              </a:ext>
            </a:extLst>
          </p:cNvPr>
          <p:cNvSpPr/>
          <p:nvPr userDrawn="1"/>
        </p:nvSpPr>
        <p:spPr>
          <a:xfrm>
            <a:off x="326594" y="1490073"/>
            <a:ext cx="508820" cy="58993"/>
          </a:xfrm>
          <a:prstGeom prst="rect">
            <a:avLst/>
          </a:prstGeom>
          <a:solidFill>
            <a:srgbClr val="47B8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0357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5" Type="http://schemas.openxmlformats.org/officeDocument/2006/relationships/image" Target="../media/image8.png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image" Target="../media/image9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8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8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41"/>
          <a:stretch/>
        </p:blipFill>
        <p:spPr>
          <a:xfrm>
            <a:off x="4791807" y="3805442"/>
            <a:ext cx="4352193" cy="3052559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0" y="96600"/>
            <a:ext cx="9144000" cy="36729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Rectangle 13"/>
          <p:cNvSpPr/>
          <p:nvPr userDrawn="1"/>
        </p:nvSpPr>
        <p:spPr>
          <a:xfrm>
            <a:off x="-2" y="3769518"/>
            <a:ext cx="2833200" cy="30884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Right Triangle 5"/>
          <p:cNvSpPr/>
          <p:nvPr userDrawn="1"/>
        </p:nvSpPr>
        <p:spPr>
          <a:xfrm rot="5400000">
            <a:off x="4444359" y="2158358"/>
            <a:ext cx="3088480" cy="6310802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9EFBC827-767A-EB45-A727-C2A2F6C375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E1BD145-B6AE-9B45-8E40-2E6CCAD25E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794C053-46DF-1E43-AC20-586C2EC185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 b="1" i="0">
                <a:solidFill>
                  <a:schemeClr val="tx1">
                    <a:tint val="75000"/>
                  </a:schemeClr>
                </a:solidFill>
                <a:latin typeface="Fira Sans ExtraBold" panose="020B0503050000020004" pitchFamily="34" charset="0"/>
              </a:defRPr>
            </a:lvl1pPr>
          </a:lstStyle>
          <a:p>
            <a:fld id="{AD4C762F-CA59-49E8-B588-821B631C7A3E}" type="datetimeFigureOut">
              <a:rPr lang="en-AU" smtClean="0"/>
              <a:pPr/>
              <a:t>10/10/2018</a:t>
            </a:fld>
            <a:endParaRPr lang="en-AU" dirty="0"/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CF66A9A6-43AA-1349-8AD0-23FABF906A65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5342154" y="6271149"/>
            <a:ext cx="3454429" cy="238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231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97" r:id="rId2"/>
    <p:sldLayoutId id="2147483698" r:id="rId3"/>
    <p:sldLayoutId id="2147483699" r:id="rId4"/>
    <p:sldLayoutId id="2147483700" r:id="rId5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1" i="0" kern="1200" spc="-113">
          <a:solidFill>
            <a:schemeClr val="tx1"/>
          </a:solidFill>
          <a:latin typeface="Poppins" pitchFamily="2" charset="77"/>
          <a:ea typeface="+mj-ea"/>
          <a:cs typeface="Poppins" pitchFamily="2" charset="77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b="0" i="0" kern="1200" spc="0" baseline="0">
          <a:solidFill>
            <a:schemeClr val="tx1"/>
          </a:solidFill>
          <a:latin typeface="Fira Sans Light" panose="020B0403050000020004" pitchFamily="34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kern="1200" spc="0">
          <a:solidFill>
            <a:schemeClr val="tx1"/>
          </a:solidFill>
          <a:latin typeface="Fira Sans Light" panose="020B0403050000020004" pitchFamily="34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b="0" i="0" kern="1200" spc="0">
          <a:solidFill>
            <a:schemeClr val="tx1"/>
          </a:solidFill>
          <a:latin typeface="Fira Sans Light" panose="020B0403050000020004" pitchFamily="34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b="0" i="0" kern="1200" spc="0">
          <a:solidFill>
            <a:schemeClr val="tx1"/>
          </a:solidFill>
          <a:latin typeface="Fira Sans Light" panose="020B0403050000020004" pitchFamily="34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b="0" i="0" kern="1200" spc="0">
          <a:solidFill>
            <a:schemeClr val="tx1"/>
          </a:solidFill>
          <a:latin typeface="Fira Sans Light" panose="020B0403050000020004" pitchFamily="34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DD2177D2-B8B1-8045-95BF-52E2621A23E6}"/>
              </a:ext>
            </a:extLst>
          </p:cNvPr>
          <p:cNvGrpSpPr/>
          <p:nvPr userDrawn="1"/>
        </p:nvGrpSpPr>
        <p:grpSpPr>
          <a:xfrm>
            <a:off x="6822828" y="5722902"/>
            <a:ext cx="2321171" cy="1135098"/>
            <a:chOff x="6553200" y="5591048"/>
            <a:chExt cx="2590800" cy="1266952"/>
          </a:xfrm>
        </p:grpSpPr>
        <p:pic>
          <p:nvPicPr>
            <p:cNvPr id="13" name="Picture 12">
              <a:extLst>
                <a:ext uri="{FF2B5EF4-FFF2-40B4-BE49-F238E27FC236}">
                  <a16:creationId xmlns="" xmlns:a16="http://schemas.microsoft.com/office/drawing/2014/main" id="{7DA14D92-6924-CF46-9D5F-744198F0638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/>
            <a:stretch>
              <a:fillRect/>
            </a:stretch>
          </p:blipFill>
          <p:spPr>
            <a:xfrm>
              <a:off x="6553200" y="5591048"/>
              <a:ext cx="2590800" cy="1266952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="" xmlns:a16="http://schemas.microsoft.com/office/drawing/2014/main" id="{8F487FE2-AB5F-2F47-BB7B-242D01E8E92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5"/>
            <a:srcRect l="35794"/>
            <a:stretch/>
          </p:blipFill>
          <p:spPr>
            <a:xfrm>
              <a:off x="7645400" y="6320878"/>
              <a:ext cx="1352296" cy="430853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 userDrawn="1">
            <p:ph type="title"/>
          </p:nvPr>
        </p:nvSpPr>
        <p:spPr>
          <a:xfrm>
            <a:off x="208370" y="92823"/>
            <a:ext cx="8478431" cy="1143000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 userDrawn="1">
            <p:ph type="body" idx="1"/>
          </p:nvPr>
        </p:nvSpPr>
        <p:spPr>
          <a:xfrm>
            <a:off x="208370" y="1600201"/>
            <a:ext cx="8478431" cy="4525963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2"/>
          </p:nvPr>
        </p:nvSpPr>
        <p:spPr>
          <a:xfrm>
            <a:off x="208370" y="6356351"/>
            <a:ext cx="987228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 b="1">
                <a:solidFill>
                  <a:schemeClr val="tx1">
                    <a:tint val="75000"/>
                  </a:schemeClr>
                </a:solidFill>
                <a:latin typeface="Fira Sans" panose="020B0604020202020204" charset="0"/>
              </a:defRPr>
            </a:lvl1pPr>
          </a:lstStyle>
          <a:p>
            <a:fld id="{AD4C762F-CA59-49E8-B588-821B631C7A3E}" type="datetimeFigureOut">
              <a:rPr lang="en-AU" smtClean="0"/>
              <a:pPr/>
              <a:t>10/10/2018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3"/>
          </p:nvPr>
        </p:nvSpPr>
        <p:spPr>
          <a:xfrm>
            <a:off x="1310911" y="6356351"/>
            <a:ext cx="5201155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 b="1">
                <a:solidFill>
                  <a:schemeClr val="tx1">
                    <a:tint val="75000"/>
                  </a:schemeClr>
                </a:solidFill>
                <a:latin typeface="Fira Sans" panose="020B0604020202020204" charset="0"/>
              </a:defRPr>
            </a:lvl1pPr>
          </a:lstStyle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4"/>
          </p:nvPr>
        </p:nvSpPr>
        <p:spPr>
          <a:xfrm>
            <a:off x="6578824" y="6356351"/>
            <a:ext cx="622076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 b="1">
                <a:solidFill>
                  <a:schemeClr val="tx1">
                    <a:tint val="75000"/>
                  </a:schemeClr>
                </a:solidFill>
                <a:latin typeface="Fira Sans" panose="020B0604020202020204" charset="0"/>
              </a:defRPr>
            </a:lvl1pPr>
          </a:lstStyle>
          <a:p>
            <a:fld id="{9094B4EA-4D9F-48E4-A7D5-A43E4F5E8708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97AAD6B8-E2F1-334A-A082-FE02B3B5BB58}"/>
              </a:ext>
            </a:extLst>
          </p:cNvPr>
          <p:cNvSpPr txBox="1"/>
          <p:nvPr userDrawn="1"/>
        </p:nvSpPr>
        <p:spPr>
          <a:xfrm>
            <a:off x="8947573" y="5899573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60D05F21-7253-8445-A7B5-792E14CF1D4F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3"/>
            <a:ext cx="9144000" cy="89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841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89" r:id="rId10"/>
    <p:sldLayoutId id="2147483691" r:id="rId11"/>
    <p:sldLayoutId id="2147483693" r:id="rId12"/>
  </p:sldLayoutIdLst>
  <p:txStyles>
    <p:titleStyle>
      <a:lvl1pPr algn="l" defTabSz="685800" rtl="0" eaLnBrk="1" latinLnBrk="0" hangingPunct="1">
        <a:spcBef>
          <a:spcPct val="0"/>
        </a:spcBef>
        <a:buNone/>
        <a:defRPr sz="3300" b="1" kern="1200" spc="-75" baseline="0">
          <a:solidFill>
            <a:schemeClr val="tx1"/>
          </a:solidFill>
          <a:latin typeface="Poppins" panose="020B0604020202020204" charset="0"/>
          <a:ea typeface="+mj-ea"/>
          <a:cs typeface="Poppins" panose="020B0604020202020204" charset="0"/>
        </a:defRPr>
      </a:lvl1pPr>
    </p:titleStyle>
    <p:bodyStyle>
      <a:lvl1pPr marL="201216" indent="-201216" algn="l" defTabSz="685800" rtl="0" eaLnBrk="1" latinLnBrk="0" hangingPunct="1">
        <a:spcBef>
          <a:spcPct val="20000"/>
        </a:spcBef>
        <a:buClr>
          <a:srgbClr val="47B8B2"/>
        </a:buClr>
        <a:buFont typeface="Wingdings" panose="05000000000000000000" pitchFamily="2" charset="2"/>
        <a:buChar char="§"/>
        <a:defRPr sz="2400" kern="1200" spc="-38" baseline="0">
          <a:solidFill>
            <a:schemeClr val="tx1"/>
          </a:solidFill>
          <a:latin typeface="Fira Sans" panose="020B0604020202020204" charset="0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anose="05000000000000000000" pitchFamily="2" charset="2"/>
        <a:buChar char="§"/>
        <a:defRPr sz="2100" kern="1200" spc="-38" baseline="0">
          <a:solidFill>
            <a:schemeClr val="tx1"/>
          </a:solidFill>
          <a:latin typeface="Fira Sans" panose="020B0604020202020204" charset="0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Fira Sans" panose="020B0604020202020204" charset="0"/>
        <a:buChar char="›"/>
        <a:defRPr sz="1800" kern="1200" spc="-38" baseline="0">
          <a:solidFill>
            <a:schemeClr val="tx1"/>
          </a:solidFill>
          <a:latin typeface="Fira Sans" panose="020B0604020202020204" charset="0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Arial" panose="020B0604020202020204" pitchFamily="34" charset="0"/>
        <a:buChar char="»"/>
        <a:defRPr sz="1500" kern="1200" spc="-38" baseline="0">
          <a:solidFill>
            <a:schemeClr val="tx1"/>
          </a:solidFill>
          <a:latin typeface="Fira Sans" panose="020B0604020202020204" charset="0"/>
          <a:ea typeface="+mn-ea"/>
          <a:cs typeface="+mn-cs"/>
        </a:defRPr>
      </a:lvl4pPr>
      <a:lvl5pPr marL="1478756" indent="-107156" algn="l" defTabSz="6858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Arial" panose="020B0604020202020204" pitchFamily="34" charset="0"/>
        <a:buChar char="­"/>
        <a:defRPr sz="1500" kern="1200" spc="-38" baseline="0">
          <a:solidFill>
            <a:schemeClr val="tx1"/>
          </a:solidFill>
          <a:latin typeface="Fira Sans" panose="020B0604020202020204" charset="0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253" y="2329962"/>
            <a:ext cx="7058745" cy="452803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8370" y="274639"/>
            <a:ext cx="8478431" cy="114300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12" name="Right Triangle 11"/>
          <p:cNvSpPr/>
          <p:nvPr userDrawn="1"/>
        </p:nvSpPr>
        <p:spPr>
          <a:xfrm rot="16200000">
            <a:off x="7425198" y="5139198"/>
            <a:ext cx="1135097" cy="2302507"/>
          </a:xfrm>
          <a:prstGeom prst="rtTriangle">
            <a:avLst/>
          </a:prstGeom>
          <a:solidFill>
            <a:srgbClr val="003B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8370" y="1600201"/>
            <a:ext cx="8478431" cy="4525963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08370" y="6356351"/>
            <a:ext cx="987228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 b="1">
                <a:solidFill>
                  <a:schemeClr val="accent3">
                    <a:lumMod val="40000"/>
                    <a:lumOff val="60000"/>
                  </a:schemeClr>
                </a:solidFill>
                <a:latin typeface="Fira Sans" panose="020B0604020202020204" charset="0"/>
              </a:defRPr>
            </a:lvl1pPr>
          </a:lstStyle>
          <a:p>
            <a:fld id="{1914ADBB-9B2F-49DA-AF6D-BE3F02D08A96}" type="datetimeFigureOut">
              <a:rPr lang="en-AU" smtClean="0"/>
              <a:pPr/>
              <a:t>10/10/2018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17203" y="6356351"/>
            <a:ext cx="5194863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 b="1">
                <a:solidFill>
                  <a:schemeClr val="accent3">
                    <a:lumMod val="40000"/>
                    <a:lumOff val="60000"/>
                  </a:schemeClr>
                </a:solidFill>
                <a:latin typeface="Fira Sans" panose="020B0604020202020204" charset="0"/>
              </a:defRPr>
            </a:lvl1pPr>
          </a:lstStyle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78824" y="6356351"/>
            <a:ext cx="622076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 b="1">
                <a:solidFill>
                  <a:schemeClr val="accent3">
                    <a:lumMod val="40000"/>
                    <a:lumOff val="60000"/>
                  </a:schemeClr>
                </a:solidFill>
                <a:latin typeface="Fira Sans" panose="020B0604020202020204" charset="0"/>
              </a:defRPr>
            </a:lvl1pPr>
          </a:lstStyle>
          <a:p>
            <a:fld id="{0A1DFEB5-E876-410F-91D8-857A6666802B}" type="slidenum">
              <a:rPr lang="en-AU" smtClean="0"/>
              <a:pPr/>
              <a:t>‹#›</a:t>
            </a:fld>
            <a:endParaRPr lang="en-AU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D9CDF7B-6094-D341-91FD-53AA2397D9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35794"/>
          <a:stretch/>
        </p:blipFill>
        <p:spPr>
          <a:xfrm>
            <a:off x="7801361" y="6378337"/>
            <a:ext cx="1211559" cy="386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346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6" r:id="rId2"/>
  </p:sldLayoutIdLst>
  <p:txStyles>
    <p:titleStyle>
      <a:lvl1pPr algn="ctr" defTabSz="685800" rtl="0" eaLnBrk="1" latinLnBrk="0" hangingPunct="1">
        <a:spcBef>
          <a:spcPct val="0"/>
        </a:spcBef>
        <a:buNone/>
        <a:defRPr sz="3300" b="1" kern="1200" spc="-75" baseline="0">
          <a:solidFill>
            <a:schemeClr val="bg1"/>
          </a:solidFill>
          <a:latin typeface="Poppins" panose="020B0604020202020204" charset="0"/>
          <a:ea typeface="+mj-ea"/>
          <a:cs typeface="Poppins" panose="020B0604020202020204" charset="0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 spc="-38" baseline="0">
          <a:solidFill>
            <a:schemeClr val="accent3">
              <a:lumMod val="20000"/>
              <a:lumOff val="80000"/>
            </a:schemeClr>
          </a:solidFill>
          <a:latin typeface="Fira Sans" panose="020B0604020202020204" charset="0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 spc="-38" baseline="0">
          <a:solidFill>
            <a:schemeClr val="accent3">
              <a:lumMod val="20000"/>
              <a:lumOff val="80000"/>
            </a:schemeClr>
          </a:solidFill>
          <a:latin typeface="Fira Sans" panose="020B0604020202020204" charset="0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 spc="-38" baseline="0">
          <a:solidFill>
            <a:schemeClr val="accent3">
              <a:lumMod val="20000"/>
              <a:lumOff val="80000"/>
            </a:schemeClr>
          </a:solidFill>
          <a:latin typeface="Fira Sans" panose="020B0604020202020204" charset="0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 spc="-38" baseline="0">
          <a:solidFill>
            <a:schemeClr val="accent3">
              <a:lumMod val="20000"/>
              <a:lumOff val="80000"/>
            </a:schemeClr>
          </a:solidFill>
          <a:latin typeface="Fira Sans" panose="020B0604020202020204" charset="0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 spc="-38" baseline="0">
          <a:solidFill>
            <a:schemeClr val="accent3">
              <a:lumMod val="20000"/>
              <a:lumOff val="80000"/>
            </a:schemeClr>
          </a:solidFill>
          <a:latin typeface="Fira Sans" panose="020B0604020202020204" charset="0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253" y="2329962"/>
            <a:ext cx="7058745" cy="4528037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8370" y="274639"/>
            <a:ext cx="8478431" cy="114300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15" name="Right Triangle 14"/>
          <p:cNvSpPr/>
          <p:nvPr userDrawn="1"/>
        </p:nvSpPr>
        <p:spPr>
          <a:xfrm rot="16200000">
            <a:off x="7425198" y="5139198"/>
            <a:ext cx="1135097" cy="2302507"/>
          </a:xfrm>
          <a:prstGeom prst="rtTriangle">
            <a:avLst/>
          </a:prstGeom>
          <a:solidFill>
            <a:srgbClr val="061730"/>
          </a:solidFill>
          <a:ln>
            <a:solidFill>
              <a:srgbClr val="0617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8370" y="1600201"/>
            <a:ext cx="8478431" cy="4525963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08370" y="6356351"/>
            <a:ext cx="987228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 b="1">
                <a:solidFill>
                  <a:schemeClr val="accent3">
                    <a:lumMod val="40000"/>
                    <a:lumOff val="60000"/>
                  </a:schemeClr>
                </a:solidFill>
                <a:latin typeface="Fira Sans" panose="020B0604020202020204" charset="0"/>
              </a:defRPr>
            </a:lvl1pPr>
          </a:lstStyle>
          <a:p>
            <a:fld id="{1914ADBB-9B2F-49DA-AF6D-BE3F02D08A96}" type="datetimeFigureOut">
              <a:rPr lang="en-AU" smtClean="0"/>
              <a:pPr/>
              <a:t>10/10/2018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17203" y="6356351"/>
            <a:ext cx="5194863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 b="1">
                <a:solidFill>
                  <a:schemeClr val="accent3">
                    <a:lumMod val="40000"/>
                    <a:lumOff val="60000"/>
                  </a:schemeClr>
                </a:solidFill>
                <a:latin typeface="Fira Sans" panose="020B0604020202020204" charset="0"/>
              </a:defRPr>
            </a:lvl1pPr>
          </a:lstStyle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78824" y="6356351"/>
            <a:ext cx="622076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 b="1">
                <a:solidFill>
                  <a:schemeClr val="accent3">
                    <a:lumMod val="40000"/>
                    <a:lumOff val="60000"/>
                  </a:schemeClr>
                </a:solidFill>
                <a:latin typeface="Fira Sans" panose="020B0604020202020204" charset="0"/>
              </a:defRPr>
            </a:lvl1pPr>
          </a:lstStyle>
          <a:p>
            <a:fld id="{0A1DFEB5-E876-410F-91D8-857A6666802B}" type="slidenum">
              <a:rPr lang="en-AU" smtClean="0"/>
              <a:pPr/>
              <a:t>‹#›</a:t>
            </a:fld>
            <a:endParaRPr lang="en-AU" dirty="0"/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FD9CDF7B-6094-D341-91FD-53AA2397D9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35794"/>
          <a:stretch/>
        </p:blipFill>
        <p:spPr>
          <a:xfrm>
            <a:off x="7801361" y="6378337"/>
            <a:ext cx="1211559" cy="386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838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</p:sldLayoutIdLst>
  <p:txStyles>
    <p:titleStyle>
      <a:lvl1pPr algn="ctr" defTabSz="685800" rtl="0" eaLnBrk="1" latinLnBrk="0" hangingPunct="1">
        <a:spcBef>
          <a:spcPct val="0"/>
        </a:spcBef>
        <a:buNone/>
        <a:defRPr sz="3300" b="1" kern="1200" spc="-75" baseline="0">
          <a:solidFill>
            <a:schemeClr val="bg1"/>
          </a:solidFill>
          <a:latin typeface="Poppins" panose="020B0604020202020204" charset="0"/>
          <a:ea typeface="+mj-ea"/>
          <a:cs typeface="Poppins" panose="020B0604020202020204" charset="0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 spc="-38" baseline="0">
          <a:solidFill>
            <a:schemeClr val="accent3">
              <a:lumMod val="20000"/>
              <a:lumOff val="80000"/>
            </a:schemeClr>
          </a:solidFill>
          <a:latin typeface="Fira Sans" panose="020B0604020202020204" charset="0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 spc="-38" baseline="0">
          <a:solidFill>
            <a:schemeClr val="accent3">
              <a:lumMod val="20000"/>
              <a:lumOff val="80000"/>
            </a:schemeClr>
          </a:solidFill>
          <a:latin typeface="Fira Sans" panose="020B0604020202020204" charset="0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 spc="-38" baseline="0">
          <a:solidFill>
            <a:schemeClr val="accent3">
              <a:lumMod val="20000"/>
              <a:lumOff val="80000"/>
            </a:schemeClr>
          </a:solidFill>
          <a:latin typeface="Fira Sans" panose="020B0604020202020204" charset="0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 spc="-38" baseline="0">
          <a:solidFill>
            <a:schemeClr val="accent3">
              <a:lumMod val="20000"/>
              <a:lumOff val="80000"/>
            </a:schemeClr>
          </a:solidFill>
          <a:latin typeface="Fira Sans" panose="020B0604020202020204" charset="0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 spc="-38" baseline="0">
          <a:solidFill>
            <a:schemeClr val="accent3">
              <a:lumMod val="20000"/>
              <a:lumOff val="80000"/>
            </a:schemeClr>
          </a:solidFill>
          <a:latin typeface="Fira Sans" panose="020B0604020202020204" charset="0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253" y="2329962"/>
            <a:ext cx="7058745" cy="4528037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8370" y="274639"/>
            <a:ext cx="8478431" cy="114300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8370" y="1600201"/>
            <a:ext cx="8478431" cy="4525963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08370" y="6356351"/>
            <a:ext cx="987228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 b="1">
                <a:solidFill>
                  <a:schemeClr val="accent2">
                    <a:lumMod val="20000"/>
                    <a:lumOff val="80000"/>
                  </a:schemeClr>
                </a:solidFill>
                <a:latin typeface="Fira Sans" panose="020B0604020202020204" charset="0"/>
              </a:defRPr>
            </a:lvl1pPr>
          </a:lstStyle>
          <a:p>
            <a:fld id="{1914ADBB-9B2F-49DA-AF6D-BE3F02D08A96}" type="datetimeFigureOut">
              <a:rPr lang="en-AU" smtClean="0"/>
              <a:pPr/>
              <a:t>10/10/2018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17203" y="6356351"/>
            <a:ext cx="5194863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 b="1">
                <a:solidFill>
                  <a:schemeClr val="accent2">
                    <a:lumMod val="20000"/>
                    <a:lumOff val="80000"/>
                  </a:schemeClr>
                </a:solidFill>
                <a:latin typeface="Fira Sans" panose="020B0604020202020204" charset="0"/>
              </a:defRPr>
            </a:lvl1pPr>
          </a:lstStyle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78824" y="6356351"/>
            <a:ext cx="622076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 b="1">
                <a:solidFill>
                  <a:schemeClr val="accent2">
                    <a:lumMod val="20000"/>
                    <a:lumOff val="80000"/>
                  </a:schemeClr>
                </a:solidFill>
                <a:latin typeface="Fira Sans" panose="020B0604020202020204" charset="0"/>
              </a:defRPr>
            </a:lvl1pPr>
          </a:lstStyle>
          <a:p>
            <a:fld id="{0A1DFEB5-E876-410F-91D8-857A6666802B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11" name="Right Triangle 10"/>
          <p:cNvSpPr/>
          <p:nvPr userDrawn="1"/>
        </p:nvSpPr>
        <p:spPr>
          <a:xfrm rot="16200000">
            <a:off x="7425198" y="5139198"/>
            <a:ext cx="1135097" cy="2302507"/>
          </a:xfrm>
          <a:prstGeom prst="rtTriangle">
            <a:avLst/>
          </a:prstGeom>
          <a:solidFill>
            <a:srgbClr val="036265"/>
          </a:solidFill>
          <a:ln>
            <a:solidFill>
              <a:srgbClr val="03626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FD9CDF7B-6094-D341-91FD-53AA2397D9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35794"/>
          <a:stretch/>
        </p:blipFill>
        <p:spPr>
          <a:xfrm>
            <a:off x="7801361" y="6378337"/>
            <a:ext cx="1211559" cy="386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516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</p:sldLayoutIdLst>
  <p:txStyles>
    <p:titleStyle>
      <a:lvl1pPr algn="ctr" defTabSz="685800" rtl="0" eaLnBrk="1" latinLnBrk="0" hangingPunct="1">
        <a:spcBef>
          <a:spcPct val="0"/>
        </a:spcBef>
        <a:buNone/>
        <a:defRPr sz="3300" b="1" kern="1200" spc="-75" baseline="0">
          <a:solidFill>
            <a:schemeClr val="bg1"/>
          </a:solidFill>
          <a:latin typeface="Poppins" panose="020B0604020202020204" charset="0"/>
          <a:ea typeface="+mj-ea"/>
          <a:cs typeface="Poppins" panose="020B0604020202020204" charset="0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 spc="-38" baseline="0">
          <a:solidFill>
            <a:schemeClr val="accent2">
              <a:lumMod val="20000"/>
              <a:lumOff val="80000"/>
            </a:schemeClr>
          </a:solidFill>
          <a:latin typeface="Fira Sans" panose="020B0604020202020204" charset="0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 spc="-38" baseline="0">
          <a:solidFill>
            <a:schemeClr val="accent2">
              <a:lumMod val="20000"/>
              <a:lumOff val="80000"/>
            </a:schemeClr>
          </a:solidFill>
          <a:latin typeface="Fira Sans" panose="020B0604020202020204" charset="0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 spc="-38" baseline="0">
          <a:solidFill>
            <a:schemeClr val="accent2">
              <a:lumMod val="20000"/>
              <a:lumOff val="80000"/>
            </a:schemeClr>
          </a:solidFill>
          <a:latin typeface="Fira Sans" panose="020B0604020202020204" charset="0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 spc="-38" baseline="0">
          <a:solidFill>
            <a:schemeClr val="accent2">
              <a:lumMod val="20000"/>
              <a:lumOff val="80000"/>
            </a:schemeClr>
          </a:solidFill>
          <a:latin typeface="Fira Sans" panose="020B0604020202020204" charset="0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 spc="-38" baseline="0">
          <a:solidFill>
            <a:schemeClr val="accent2">
              <a:lumMod val="20000"/>
              <a:lumOff val="80000"/>
            </a:schemeClr>
          </a:solidFill>
          <a:latin typeface="Fira Sans" panose="020B0604020202020204" charset="0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A38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9EFBC827-767A-EB45-A727-C2A2F6C375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E1BD145-B6AE-9B45-8E40-2E6CCAD25E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ight Triangle 4"/>
          <p:cNvSpPr/>
          <p:nvPr userDrawn="1"/>
        </p:nvSpPr>
        <p:spPr>
          <a:xfrm rot="16200000">
            <a:off x="4443415" y="2157412"/>
            <a:ext cx="3086097" cy="6315076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551561C7-A2F8-684F-B859-03705CA05A7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088638" y="5783444"/>
            <a:ext cx="3761361" cy="769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126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1" i="0" kern="1200" spc="-113">
          <a:solidFill>
            <a:schemeClr val="bg1"/>
          </a:solidFill>
          <a:latin typeface="Poppins" pitchFamily="2" charset="77"/>
          <a:ea typeface="+mj-ea"/>
          <a:cs typeface="Poppins" pitchFamily="2" charset="77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b="0" i="0" kern="1200" spc="-113">
          <a:solidFill>
            <a:schemeClr val="accent3">
              <a:lumMod val="40000"/>
              <a:lumOff val="60000"/>
            </a:schemeClr>
          </a:solidFill>
          <a:latin typeface="Fira Sans Light" panose="020B0403050000020004" pitchFamily="34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kern="1200" spc="-113">
          <a:solidFill>
            <a:schemeClr val="accent3">
              <a:lumMod val="40000"/>
              <a:lumOff val="60000"/>
            </a:schemeClr>
          </a:solidFill>
          <a:latin typeface="Fira Sans Light" panose="020B0403050000020004" pitchFamily="34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b="0" i="0" kern="1200" spc="-113">
          <a:solidFill>
            <a:schemeClr val="accent3">
              <a:lumMod val="40000"/>
              <a:lumOff val="60000"/>
            </a:schemeClr>
          </a:solidFill>
          <a:latin typeface="Fira Sans Light" panose="020B0403050000020004" pitchFamily="34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b="0" i="0" kern="1200" spc="-113">
          <a:solidFill>
            <a:schemeClr val="accent3">
              <a:lumMod val="40000"/>
              <a:lumOff val="60000"/>
            </a:schemeClr>
          </a:solidFill>
          <a:latin typeface="Fira Sans Light" panose="020B0403050000020004" pitchFamily="34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b="0" i="0" kern="1200" spc="-113">
          <a:solidFill>
            <a:schemeClr val="accent3">
              <a:lumMod val="40000"/>
              <a:lumOff val="60000"/>
            </a:schemeClr>
          </a:solidFill>
          <a:latin typeface="Fira Sans Light" panose="020B0403050000020004" pitchFamily="34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4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7" Type="http://schemas.openxmlformats.org/officeDocument/2006/relationships/image" Target="../media/image2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g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image" Target="../media/image21.jp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10" Type="http://schemas.openxmlformats.org/officeDocument/2006/relationships/image" Target="../media/image8.png"/><Relationship Id="rId4" Type="http://schemas.openxmlformats.org/officeDocument/2006/relationships/image" Target="../media/image22.jpeg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13" Type="http://schemas.openxmlformats.org/officeDocument/2006/relationships/image" Target="../media/image38.jpeg"/><Relationship Id="rId3" Type="http://schemas.openxmlformats.org/officeDocument/2006/relationships/image" Target="../media/image28.png"/><Relationship Id="rId7" Type="http://schemas.openxmlformats.org/officeDocument/2006/relationships/image" Target="../media/image32.jpeg"/><Relationship Id="rId12" Type="http://schemas.openxmlformats.org/officeDocument/2006/relationships/image" Target="../media/image37.jpeg"/><Relationship Id="rId17" Type="http://schemas.openxmlformats.org/officeDocument/2006/relationships/image" Target="../media/image8.png"/><Relationship Id="rId2" Type="http://schemas.openxmlformats.org/officeDocument/2006/relationships/image" Target="../media/image27.png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11" Type="http://schemas.openxmlformats.org/officeDocument/2006/relationships/image" Target="../media/image36.jpeg"/><Relationship Id="rId5" Type="http://schemas.openxmlformats.org/officeDocument/2006/relationships/image" Target="../media/image30.jpeg"/><Relationship Id="rId15" Type="http://schemas.openxmlformats.org/officeDocument/2006/relationships/image" Target="../media/image40.jpeg"/><Relationship Id="rId10" Type="http://schemas.openxmlformats.org/officeDocument/2006/relationships/image" Target="../media/image35.png"/><Relationship Id="rId4" Type="http://schemas.openxmlformats.org/officeDocument/2006/relationships/image" Target="../media/image29.jpeg"/><Relationship Id="rId9" Type="http://schemas.openxmlformats.org/officeDocument/2006/relationships/image" Target="../media/image34.jpeg"/><Relationship Id="rId14" Type="http://schemas.openxmlformats.org/officeDocument/2006/relationships/image" Target="../media/image3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g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9.png"/><Relationship Id="rId3" Type="http://schemas.openxmlformats.org/officeDocument/2006/relationships/image" Target="../media/image47.jpeg"/><Relationship Id="rId7" Type="http://schemas.openxmlformats.org/officeDocument/2006/relationships/image" Target="../media/image51.jpg"/><Relationship Id="rId12" Type="http://schemas.openxmlformats.org/officeDocument/2006/relationships/image" Target="../media/image5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g"/><Relationship Id="rId11" Type="http://schemas.openxmlformats.org/officeDocument/2006/relationships/image" Target="../media/image55.png"/><Relationship Id="rId5" Type="http://schemas.openxmlformats.org/officeDocument/2006/relationships/image" Target="../media/image49.jpeg"/><Relationship Id="rId10" Type="http://schemas.openxmlformats.org/officeDocument/2006/relationships/image" Target="../media/image54.jpg"/><Relationship Id="rId4" Type="http://schemas.openxmlformats.org/officeDocument/2006/relationships/image" Target="../media/image48.jpg"/><Relationship Id="rId9" Type="http://schemas.openxmlformats.org/officeDocument/2006/relationships/image" Target="../media/image53.png"/><Relationship Id="rId1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5302" y="1948422"/>
            <a:ext cx="7530311" cy="2165973"/>
          </a:xfrm>
        </p:spPr>
        <p:txBody>
          <a:bodyPr/>
          <a:lstStyle/>
          <a:p>
            <a:r>
              <a:rPr lang="en-AU" dirty="0"/>
              <a:t>Leveraging great science to deliver big outcomes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575073" y="5280025"/>
            <a:ext cx="3717958" cy="792163"/>
          </a:xfr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845617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>
            <a:extLst>
              <a:ext uri="{FF2B5EF4-FFF2-40B4-BE49-F238E27FC236}">
                <a16:creationId xmlns="" xmlns:a16="http://schemas.microsoft.com/office/drawing/2014/main" id="{B07D3279-714E-EF46-9030-A290897AF712}"/>
              </a:ext>
            </a:extLst>
          </p:cNvPr>
          <p:cNvSpPr/>
          <p:nvPr/>
        </p:nvSpPr>
        <p:spPr>
          <a:xfrm>
            <a:off x="0" y="1294108"/>
            <a:ext cx="9144000" cy="5563892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35000"/>
                </a:schemeClr>
              </a:gs>
              <a:gs pos="100000">
                <a:schemeClr val="accent1">
                  <a:lumMod val="20000"/>
                  <a:lumOff val="80000"/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0" name="Group 49">
            <a:extLst>
              <a:ext uri="{FF2B5EF4-FFF2-40B4-BE49-F238E27FC236}">
                <a16:creationId xmlns="" xmlns:a16="http://schemas.microsoft.com/office/drawing/2014/main" id="{0697CDCF-E215-2043-B84E-B60D97FDBF70}"/>
              </a:ext>
            </a:extLst>
          </p:cNvPr>
          <p:cNvGrpSpPr/>
          <p:nvPr/>
        </p:nvGrpSpPr>
        <p:grpSpPr>
          <a:xfrm>
            <a:off x="192391" y="4041387"/>
            <a:ext cx="2832924" cy="2483399"/>
            <a:chOff x="192391" y="4041387"/>
            <a:chExt cx="2832924" cy="2483399"/>
          </a:xfrm>
        </p:grpSpPr>
        <p:sp>
          <p:nvSpPr>
            <p:cNvPr id="3" name="Rectangle 2">
              <a:extLst>
                <a:ext uri="{FF2B5EF4-FFF2-40B4-BE49-F238E27FC236}">
                  <a16:creationId xmlns="" xmlns:a16="http://schemas.microsoft.com/office/drawing/2014/main" id="{413E2540-DAA1-4C4C-9297-3F8EEFE90968}"/>
                </a:ext>
              </a:extLst>
            </p:cNvPr>
            <p:cNvSpPr/>
            <p:nvPr/>
          </p:nvSpPr>
          <p:spPr>
            <a:xfrm>
              <a:off x="192391" y="4041387"/>
              <a:ext cx="2832924" cy="2483399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1E4D0CF7-C672-494A-8193-9F761B1FD23A}"/>
                </a:ext>
              </a:extLst>
            </p:cNvPr>
            <p:cNvSpPr txBox="1"/>
            <p:nvPr/>
          </p:nvSpPr>
          <p:spPr>
            <a:xfrm>
              <a:off x="260343" y="4091553"/>
              <a:ext cx="26378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spc="-50" dirty="0">
                  <a:latin typeface="Fira Sans" panose="020B0503050000020004" pitchFamily="34" charset="0"/>
                </a:rPr>
                <a:t>Lucas Heights </a:t>
              </a:r>
              <a:r>
                <a:rPr lang="en-US" dirty="0">
                  <a:latin typeface="Fira Sans Light" panose="020B0403050000020004" pitchFamily="34" charset="0"/>
                </a:rPr>
                <a:t>| NSW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="" xmlns:a16="http://schemas.microsoft.com/office/drawing/2014/main" id="{92E0DD77-D659-6A40-BB74-6D9C2928B20A}"/>
                </a:ext>
              </a:extLst>
            </p:cNvPr>
            <p:cNvSpPr txBox="1"/>
            <p:nvPr/>
          </p:nvSpPr>
          <p:spPr>
            <a:xfrm>
              <a:off x="260343" y="6052088"/>
              <a:ext cx="263784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spc="-50" dirty="0">
                  <a:latin typeface="Fira Sans" panose="020B0503050000020004" pitchFamily="34" charset="0"/>
                </a:rPr>
                <a:t>Main campus</a:t>
              </a:r>
              <a:endParaRPr lang="en-US" sz="1600" dirty="0">
                <a:latin typeface="Fira Sans" panose="020B0503050000020004" pitchFamily="34" charset="0"/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="" xmlns:a16="http://schemas.microsoft.com/office/drawing/2014/main" id="{4989C98D-3EC6-5247-94C7-E727B31BF401}"/>
              </a:ext>
            </a:extLst>
          </p:cNvPr>
          <p:cNvGrpSpPr/>
          <p:nvPr/>
        </p:nvGrpSpPr>
        <p:grpSpPr>
          <a:xfrm>
            <a:off x="6106282" y="4041387"/>
            <a:ext cx="2832924" cy="2483399"/>
            <a:chOff x="6106282" y="4041387"/>
            <a:chExt cx="2832924" cy="2483399"/>
          </a:xfrm>
        </p:grpSpPr>
        <p:sp>
          <p:nvSpPr>
            <p:cNvPr id="28" name="Rectangle 27">
              <a:extLst>
                <a:ext uri="{FF2B5EF4-FFF2-40B4-BE49-F238E27FC236}">
                  <a16:creationId xmlns="" xmlns:a16="http://schemas.microsoft.com/office/drawing/2014/main" id="{F8866BDE-98F9-0343-8C31-83B4D1A6B9CD}"/>
                </a:ext>
              </a:extLst>
            </p:cNvPr>
            <p:cNvSpPr/>
            <p:nvPr/>
          </p:nvSpPr>
          <p:spPr>
            <a:xfrm>
              <a:off x="6106282" y="4041387"/>
              <a:ext cx="2832924" cy="2483399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>
              <a:extLst>
                <a:ext uri="{FF2B5EF4-FFF2-40B4-BE49-F238E27FC236}">
                  <a16:creationId xmlns="" xmlns:a16="http://schemas.microsoft.com/office/drawing/2014/main" id="{017A476B-97AA-AF49-B4C1-98B8E30E2CB5}"/>
                </a:ext>
              </a:extLst>
            </p:cNvPr>
            <p:cNvSpPr txBox="1"/>
            <p:nvPr/>
          </p:nvSpPr>
          <p:spPr>
            <a:xfrm>
              <a:off x="6164183" y="4091553"/>
              <a:ext cx="26378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spc="-50" dirty="0">
                  <a:latin typeface="Fira Sans" panose="020B0503050000020004" pitchFamily="34" charset="0"/>
                </a:rPr>
                <a:t>Camperdown </a:t>
              </a:r>
              <a:r>
                <a:rPr lang="en-US" dirty="0">
                  <a:latin typeface="Fira Sans Light" panose="020B0403050000020004" pitchFamily="34" charset="0"/>
                </a:rPr>
                <a:t>| NSW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="" xmlns:a16="http://schemas.microsoft.com/office/drawing/2014/main" id="{89919100-920E-3841-93FA-B2B4FA0135B5}"/>
                </a:ext>
              </a:extLst>
            </p:cNvPr>
            <p:cNvSpPr txBox="1"/>
            <p:nvPr/>
          </p:nvSpPr>
          <p:spPr>
            <a:xfrm>
              <a:off x="6193896" y="6052088"/>
              <a:ext cx="263784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spc="-50" dirty="0">
                  <a:latin typeface="Fira Sans" panose="020B0503050000020004" pitchFamily="34" charset="0"/>
                </a:rPr>
                <a:t>Cyclotron</a:t>
              </a:r>
              <a:endParaRPr lang="en-US" sz="1600" dirty="0">
                <a:latin typeface="Fira Sans" panose="020B0503050000020004" pitchFamily="34" charset="0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="" xmlns:a16="http://schemas.microsoft.com/office/drawing/2014/main" id="{E891CF44-4DF1-FF4C-947D-1C3613D93853}"/>
              </a:ext>
            </a:extLst>
          </p:cNvPr>
          <p:cNvGrpSpPr/>
          <p:nvPr/>
        </p:nvGrpSpPr>
        <p:grpSpPr>
          <a:xfrm>
            <a:off x="3141551" y="4041387"/>
            <a:ext cx="2832924" cy="2483399"/>
            <a:chOff x="3141551" y="4041387"/>
            <a:chExt cx="2832924" cy="2483399"/>
          </a:xfrm>
        </p:grpSpPr>
        <p:sp>
          <p:nvSpPr>
            <p:cNvPr id="30" name="Rectangle 29">
              <a:extLst>
                <a:ext uri="{FF2B5EF4-FFF2-40B4-BE49-F238E27FC236}">
                  <a16:creationId xmlns="" xmlns:a16="http://schemas.microsoft.com/office/drawing/2014/main" id="{9EA4013F-7C20-664F-9EBB-169A2A2EEEE8}"/>
                </a:ext>
              </a:extLst>
            </p:cNvPr>
            <p:cNvSpPr/>
            <p:nvPr/>
          </p:nvSpPr>
          <p:spPr>
            <a:xfrm>
              <a:off x="3141551" y="4041387"/>
              <a:ext cx="2832924" cy="2483399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>
              <a:extLst>
                <a:ext uri="{FF2B5EF4-FFF2-40B4-BE49-F238E27FC236}">
                  <a16:creationId xmlns="" xmlns:a16="http://schemas.microsoft.com/office/drawing/2014/main" id="{AE37A6C5-4DE9-3F4D-8CFC-4F76E3E7D40E}"/>
                </a:ext>
              </a:extLst>
            </p:cNvPr>
            <p:cNvSpPr txBox="1"/>
            <p:nvPr/>
          </p:nvSpPr>
          <p:spPr>
            <a:xfrm>
              <a:off x="3204899" y="4091553"/>
              <a:ext cx="26378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spc="-50" dirty="0">
                  <a:latin typeface="Fira Sans" panose="020B0503050000020004" pitchFamily="34" charset="0"/>
                </a:rPr>
                <a:t>Clayton </a:t>
              </a:r>
              <a:r>
                <a:rPr lang="en-US" dirty="0">
                  <a:latin typeface="Fira Sans Light" panose="020B0403050000020004" pitchFamily="34" charset="0"/>
                </a:rPr>
                <a:t>| VIC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="" xmlns:a16="http://schemas.microsoft.com/office/drawing/2014/main" id="{4BB2635B-4185-B442-BE75-048DB3DEF155}"/>
                </a:ext>
              </a:extLst>
            </p:cNvPr>
            <p:cNvSpPr txBox="1"/>
            <p:nvPr/>
          </p:nvSpPr>
          <p:spPr>
            <a:xfrm>
              <a:off x="3257860" y="6052088"/>
              <a:ext cx="263784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spc="-50" dirty="0">
                  <a:latin typeface="Fira Sans" panose="020B0503050000020004" pitchFamily="34" charset="0"/>
                </a:rPr>
                <a:t>Australian Synchrotron</a:t>
              </a:r>
              <a:endParaRPr lang="en-US" sz="1600" dirty="0">
                <a:latin typeface="Fira Sans" panose="020B0503050000020004" pitchFamily="34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642" y="229502"/>
            <a:ext cx="9035566" cy="6881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AU" dirty="0"/>
              <a:t>ANSTO  </a:t>
            </a:r>
            <a:r>
              <a:rPr lang="en-AU" sz="2300" b="0" dirty="0">
                <a:solidFill>
                  <a:srgbClr val="595959"/>
                </a:solidFill>
                <a:latin typeface="Fira Sans" panose="020B0503050000020004" pitchFamily="34" charset="0"/>
                <a:ea typeface="ＭＳ Ｐゴシック" charset="0"/>
                <a:cs typeface="Arial" charset="0"/>
              </a:rPr>
              <a:t>|  Home of Australia’s landmark research infrastructure</a:t>
            </a:r>
            <a:endParaRPr lang="en-AU" dirty="0"/>
          </a:p>
        </p:txBody>
      </p:sp>
      <p:pic>
        <p:nvPicPr>
          <p:cNvPr id="27" name="Picture 4">
            <a:extLst>
              <a:ext uri="{FF2B5EF4-FFF2-40B4-BE49-F238E27FC236}">
                <a16:creationId xmlns="" xmlns:a16="http://schemas.microsoft.com/office/drawing/2014/main" id="{A141A4CF-D0C0-BA4A-87B0-5646263B14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9270" y="1372927"/>
            <a:ext cx="2876273" cy="2409825"/>
          </a:xfrm>
          <a:prstGeom prst="rect">
            <a:avLst/>
          </a:prstGeom>
          <a:noFill/>
          <a:ln>
            <a:noFill/>
          </a:ln>
          <a:effectLst>
            <a:outerShdw blurRad="342900" dist="38100" dir="2700000" algn="tl" rotWithShape="0">
              <a:schemeClr val="accent1">
                <a:lumMod val="75000"/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29" descr="ANSTO Lucas Heights aerial 2013 (16).jpg">
            <a:extLst>
              <a:ext uri="{FF2B5EF4-FFF2-40B4-BE49-F238E27FC236}">
                <a16:creationId xmlns="" xmlns:a16="http://schemas.microsoft.com/office/drawing/2014/main" id="{B15AB4CE-DA1C-CB45-863D-CF656AA1E4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8" t="7826" r="5157"/>
          <a:stretch>
            <a:fillRect/>
          </a:stretch>
        </p:blipFill>
        <p:spPr bwMode="auto">
          <a:xfrm>
            <a:off x="275841" y="4536101"/>
            <a:ext cx="2637840" cy="1471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27" descr="Synchrotron.png">
            <a:extLst>
              <a:ext uri="{FF2B5EF4-FFF2-40B4-BE49-F238E27FC236}">
                <a16:creationId xmlns="" xmlns:a16="http://schemas.microsoft.com/office/drawing/2014/main" id="{733A0260-FEB5-5441-B2E8-9515224439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80" b="8948"/>
          <a:stretch>
            <a:fillRect/>
          </a:stretch>
        </p:blipFill>
        <p:spPr bwMode="auto">
          <a:xfrm>
            <a:off x="3245655" y="4536101"/>
            <a:ext cx="2624716" cy="1471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9" descr="Cyclotron-photo.jpg">
            <a:extLst>
              <a:ext uri="{FF2B5EF4-FFF2-40B4-BE49-F238E27FC236}">
                <a16:creationId xmlns="" xmlns:a16="http://schemas.microsoft.com/office/drawing/2014/main" id="{E26C67C6-4B91-5E4D-961B-64A2F320A0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8" r="9007" b="15662"/>
          <a:stretch>
            <a:fillRect/>
          </a:stretch>
        </p:blipFill>
        <p:spPr bwMode="auto">
          <a:xfrm>
            <a:off x="6207020" y="4536101"/>
            <a:ext cx="2624716" cy="1471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455FB479-410B-9D4F-AAD9-3E62DE8990B1}"/>
              </a:ext>
            </a:extLst>
          </p:cNvPr>
          <p:cNvSpPr txBox="1"/>
          <p:nvPr/>
        </p:nvSpPr>
        <p:spPr>
          <a:xfrm>
            <a:off x="184641" y="1372927"/>
            <a:ext cx="2729039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57200" fontAlgn="base">
              <a:lnSpc>
                <a:spcPct val="90000"/>
              </a:lnSpc>
              <a:spcBef>
                <a:spcPct val="0"/>
              </a:spcBef>
              <a:spcAft>
                <a:spcPts val="1800"/>
              </a:spcAft>
            </a:pPr>
            <a:r>
              <a:rPr lang="en-AU" sz="2200" spc="-50" dirty="0">
                <a:solidFill>
                  <a:schemeClr val="bg2">
                    <a:lumMod val="50000"/>
                  </a:schemeClr>
                </a:solidFill>
                <a:latin typeface="Fira Sans" panose="020B0503050000020004" pitchFamily="34" charset="0"/>
                <a:ea typeface="ＭＳ Ｐゴシック" charset="0"/>
                <a:cs typeface="Arial" charset="0"/>
              </a:rPr>
              <a:t>Operating safely for over 60 years</a:t>
            </a:r>
          </a:p>
          <a:p>
            <a:pPr defTabSz="457200" fontAlgn="base">
              <a:lnSpc>
                <a:spcPct val="90000"/>
              </a:lnSpc>
              <a:spcBef>
                <a:spcPct val="0"/>
              </a:spcBef>
              <a:spcAft>
                <a:spcPts val="1800"/>
              </a:spcAft>
            </a:pPr>
            <a:r>
              <a:rPr lang="en-AU" sz="2200" spc="-50" dirty="0">
                <a:solidFill>
                  <a:schemeClr val="bg2">
                    <a:lumMod val="50000"/>
                  </a:schemeClr>
                </a:solidFill>
                <a:latin typeface="Fira Sans" panose="020B0503050000020004" pitchFamily="34" charset="0"/>
                <a:ea typeface="ＭＳ Ｐゴシック" charset="0"/>
                <a:cs typeface="Arial" charset="0"/>
              </a:rPr>
              <a:t>Leaders in nuclear science and technology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="" xmlns:a16="http://schemas.microsoft.com/office/drawing/2014/main" id="{4E8D2BBE-AD40-BA4E-9F56-81553B9C7016}"/>
              </a:ext>
            </a:extLst>
          </p:cNvPr>
          <p:cNvGrpSpPr/>
          <p:nvPr/>
        </p:nvGrpSpPr>
        <p:grpSpPr>
          <a:xfrm>
            <a:off x="6822828" y="5722902"/>
            <a:ext cx="2321171" cy="1135098"/>
            <a:chOff x="6553200" y="5591048"/>
            <a:chExt cx="2590800" cy="1266952"/>
          </a:xfrm>
        </p:grpSpPr>
        <p:pic>
          <p:nvPicPr>
            <p:cNvPr id="43" name="Picture 42">
              <a:extLst>
                <a:ext uri="{FF2B5EF4-FFF2-40B4-BE49-F238E27FC236}">
                  <a16:creationId xmlns="" xmlns:a16="http://schemas.microsoft.com/office/drawing/2014/main" id="{625EF1D8-B16B-6D45-A672-9DBB8AFB52E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6553200" y="5591048"/>
              <a:ext cx="2590800" cy="1266952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="" xmlns:a16="http://schemas.microsoft.com/office/drawing/2014/main" id="{EC112E35-89AB-7341-A0DE-1BC6197A500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8"/>
            <a:srcRect l="35794"/>
            <a:stretch/>
          </p:blipFill>
          <p:spPr>
            <a:xfrm>
              <a:off x="7645400" y="6320878"/>
              <a:ext cx="1352296" cy="430853"/>
            </a:xfrm>
            <a:prstGeom prst="rect">
              <a:avLst/>
            </a:prstGeom>
          </p:spPr>
        </p:pic>
      </p:grpSp>
      <p:cxnSp>
        <p:nvCxnSpPr>
          <p:cNvPr id="7" name="Straight Connector 6">
            <a:extLst>
              <a:ext uri="{FF2B5EF4-FFF2-40B4-BE49-F238E27FC236}">
                <a16:creationId xmlns="" xmlns:a16="http://schemas.microsoft.com/office/drawing/2014/main" id="{8A943946-A65B-8041-A949-5314EC5F407C}"/>
              </a:ext>
            </a:extLst>
          </p:cNvPr>
          <p:cNvCxnSpPr/>
          <p:nvPr/>
        </p:nvCxnSpPr>
        <p:spPr>
          <a:xfrm>
            <a:off x="275841" y="2123267"/>
            <a:ext cx="2420864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="" xmlns:a16="http://schemas.microsoft.com/office/drawing/2014/main" id="{261B8C98-C8BE-DE4E-BD14-78FA798FAA73}"/>
              </a:ext>
            </a:extLst>
          </p:cNvPr>
          <p:cNvCxnSpPr>
            <a:cxnSpLocks/>
            <a:stCxn id="3" idx="0"/>
          </p:cNvCxnSpPr>
          <p:nvPr/>
        </p:nvCxnSpPr>
        <p:spPr>
          <a:xfrm flipV="1">
            <a:off x="1608853" y="3115159"/>
            <a:ext cx="4148768" cy="926228"/>
          </a:xfrm>
          <a:prstGeom prst="line">
            <a:avLst/>
          </a:prstGeom>
          <a:ln w="22225">
            <a:solidFill>
              <a:schemeClr val="bg1">
                <a:lumMod val="7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="" xmlns:a16="http://schemas.microsoft.com/office/drawing/2014/main" id="{828496B6-A09D-AC45-B8AF-722321168EB5}"/>
              </a:ext>
            </a:extLst>
          </p:cNvPr>
          <p:cNvCxnSpPr>
            <a:cxnSpLocks/>
            <a:stCxn id="30" idx="0"/>
          </p:cNvCxnSpPr>
          <p:nvPr/>
        </p:nvCxnSpPr>
        <p:spPr>
          <a:xfrm flipV="1">
            <a:off x="4558013" y="3363132"/>
            <a:ext cx="819899" cy="678255"/>
          </a:xfrm>
          <a:prstGeom prst="line">
            <a:avLst/>
          </a:prstGeom>
          <a:ln w="22225">
            <a:solidFill>
              <a:schemeClr val="bg1">
                <a:lumMod val="7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="" xmlns:a16="http://schemas.microsoft.com/office/drawing/2014/main" id="{60BD7FCE-951F-6F4F-8DD5-C1F18A665A25}"/>
              </a:ext>
            </a:extLst>
          </p:cNvPr>
          <p:cNvCxnSpPr>
            <a:cxnSpLocks/>
            <a:stCxn id="28" idx="0"/>
          </p:cNvCxnSpPr>
          <p:nvPr/>
        </p:nvCxnSpPr>
        <p:spPr>
          <a:xfrm flipH="1" flipV="1">
            <a:off x="5796246" y="3084163"/>
            <a:ext cx="1726498" cy="957224"/>
          </a:xfrm>
          <a:prstGeom prst="line">
            <a:avLst/>
          </a:prstGeom>
          <a:ln w="22225">
            <a:solidFill>
              <a:schemeClr val="bg1">
                <a:lumMod val="7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ectangle 57">
            <a:extLst>
              <a:ext uri="{FF2B5EF4-FFF2-40B4-BE49-F238E27FC236}">
                <a16:creationId xmlns="" xmlns:a16="http://schemas.microsoft.com/office/drawing/2014/main" id="{58170547-6F74-9F45-A3AC-E704414BC8B4}"/>
              </a:ext>
            </a:extLst>
          </p:cNvPr>
          <p:cNvSpPr/>
          <p:nvPr/>
        </p:nvSpPr>
        <p:spPr>
          <a:xfrm>
            <a:off x="228302" y="922378"/>
            <a:ext cx="508820" cy="58993"/>
          </a:xfrm>
          <a:prstGeom prst="rect">
            <a:avLst/>
          </a:prstGeom>
          <a:solidFill>
            <a:srgbClr val="47B8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494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2FE00F7D-6326-F842-8CBF-0D3EC08C93BA}"/>
              </a:ext>
            </a:extLst>
          </p:cNvPr>
          <p:cNvSpPr/>
          <p:nvPr/>
        </p:nvSpPr>
        <p:spPr>
          <a:xfrm>
            <a:off x="6106282" y="1216617"/>
            <a:ext cx="2832924" cy="530816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0BE76EBF-7D86-F545-9F79-F56A9DDBA8A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37" r="32050"/>
          <a:stretch/>
        </p:blipFill>
        <p:spPr>
          <a:xfrm>
            <a:off x="6253566" y="3196713"/>
            <a:ext cx="2549471" cy="31800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984" y="234934"/>
            <a:ext cx="8531818" cy="677236"/>
          </a:xfrm>
        </p:spPr>
        <p:txBody>
          <a:bodyPr/>
          <a:lstStyle/>
          <a:p>
            <a:r>
              <a:rPr lang="en-AU" dirty="0">
                <a:solidFill>
                  <a:schemeClr val="tx1"/>
                </a:solidFill>
              </a:rPr>
              <a:t>Our work </a:t>
            </a:r>
            <a:endParaRPr lang="en-AU" dirty="0"/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B120C45C-91BA-1D49-81DA-8E6596B017F5}"/>
              </a:ext>
            </a:extLst>
          </p:cNvPr>
          <p:cNvSpPr/>
          <p:nvPr/>
        </p:nvSpPr>
        <p:spPr>
          <a:xfrm>
            <a:off x="192391" y="1216617"/>
            <a:ext cx="2832924" cy="530816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2C52C5F2-F399-D448-B91C-BD4C433FDBE0}"/>
              </a:ext>
            </a:extLst>
          </p:cNvPr>
          <p:cNvSpPr/>
          <p:nvPr/>
        </p:nvSpPr>
        <p:spPr>
          <a:xfrm>
            <a:off x="3141551" y="1216617"/>
            <a:ext cx="2832924" cy="530816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3FDC7F6B-76DA-1346-9B9B-3CD349A33322}"/>
              </a:ext>
            </a:extLst>
          </p:cNvPr>
          <p:cNvGrpSpPr/>
          <p:nvPr/>
        </p:nvGrpSpPr>
        <p:grpSpPr>
          <a:xfrm>
            <a:off x="6822828" y="5722902"/>
            <a:ext cx="2321171" cy="1135098"/>
            <a:chOff x="6553200" y="5591048"/>
            <a:chExt cx="2590800" cy="1266952"/>
          </a:xfrm>
        </p:grpSpPr>
        <p:pic>
          <p:nvPicPr>
            <p:cNvPr id="21" name="Picture 20">
              <a:extLst>
                <a:ext uri="{FF2B5EF4-FFF2-40B4-BE49-F238E27FC236}">
                  <a16:creationId xmlns="" xmlns:a16="http://schemas.microsoft.com/office/drawing/2014/main" id="{C86DEFC6-AE00-AD44-95BB-E709C13FD0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6553200" y="5591048"/>
              <a:ext cx="2590800" cy="1266952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="" xmlns:a16="http://schemas.microsoft.com/office/drawing/2014/main" id="{4F6B3673-6FAB-A241-BDAA-CBDBD8A637F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/>
            <a:srcRect l="35794"/>
            <a:stretch/>
          </p:blipFill>
          <p:spPr>
            <a:xfrm>
              <a:off x="7645400" y="6320878"/>
              <a:ext cx="1352296" cy="430853"/>
            </a:xfrm>
            <a:prstGeom prst="rect">
              <a:avLst/>
            </a:prstGeom>
          </p:spPr>
        </p:pic>
      </p:grpSp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5731085B-5F4D-9141-A48C-894887CA003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44" r="10858"/>
          <a:stretch/>
        </p:blipFill>
        <p:spPr>
          <a:xfrm>
            <a:off x="3277892" y="3196714"/>
            <a:ext cx="2541722" cy="3180063"/>
          </a:xfrm>
          <a:prstGeom prst="rect">
            <a:avLst/>
          </a:prstGeom>
        </p:spPr>
      </p:pic>
      <p:pic>
        <p:nvPicPr>
          <p:cNvPr id="25" name="Content Placeholder 11">
            <a:extLst>
              <a:ext uri="{FF2B5EF4-FFF2-40B4-BE49-F238E27FC236}">
                <a16:creationId xmlns="" xmlns:a16="http://schemas.microsoft.com/office/drawing/2014/main" id="{0233F598-74BF-AE4C-8CB3-FEC9771E9E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49" r="22099"/>
          <a:stretch/>
        </p:blipFill>
        <p:spPr>
          <a:xfrm>
            <a:off x="348712" y="3196714"/>
            <a:ext cx="2552355" cy="3180063"/>
          </a:xfr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08C2FEC6-1DAE-3041-B08F-FAEF63B73F8B}"/>
              </a:ext>
            </a:extLst>
          </p:cNvPr>
          <p:cNvSpPr txBox="1"/>
          <p:nvPr/>
        </p:nvSpPr>
        <p:spPr>
          <a:xfrm>
            <a:off x="348712" y="1534332"/>
            <a:ext cx="2487478" cy="95410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2800" b="1" spc="-50" dirty="0">
                <a:solidFill>
                  <a:schemeClr val="accent2">
                    <a:lumMod val="50000"/>
                  </a:schemeClr>
                </a:solidFill>
                <a:latin typeface="Fira Sans" panose="020B0503050000020004" pitchFamily="34" charset="0"/>
              </a:rPr>
              <a:t>Human</a:t>
            </a:r>
            <a:br>
              <a:rPr lang="en-US" sz="2800" b="1" spc="-50" dirty="0">
                <a:solidFill>
                  <a:schemeClr val="accent2">
                    <a:lumMod val="50000"/>
                  </a:schemeClr>
                </a:solidFill>
                <a:latin typeface="Fira Sans" panose="020B0503050000020004" pitchFamily="34" charset="0"/>
              </a:rPr>
            </a:br>
            <a:r>
              <a:rPr lang="en-US" sz="2800" b="1" spc="-50" dirty="0">
                <a:solidFill>
                  <a:schemeClr val="accent2">
                    <a:lumMod val="50000"/>
                  </a:schemeClr>
                </a:solidFill>
                <a:latin typeface="Fira Sans" panose="020B0503050000020004" pitchFamily="34" charset="0"/>
              </a:rPr>
              <a:t>health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81B7D1BB-E689-FE46-A5EC-3962C167D9FA}"/>
              </a:ext>
            </a:extLst>
          </p:cNvPr>
          <p:cNvCxnSpPr/>
          <p:nvPr/>
        </p:nvCxnSpPr>
        <p:spPr>
          <a:xfrm>
            <a:off x="348712" y="2580468"/>
            <a:ext cx="418454" cy="0"/>
          </a:xfrm>
          <a:prstGeom prst="line">
            <a:avLst/>
          </a:prstGeom>
          <a:ln w="317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28FF7AB7-5F32-3943-AE0E-9F1CC76DFB26}"/>
              </a:ext>
            </a:extLst>
          </p:cNvPr>
          <p:cNvSpPr txBox="1"/>
          <p:nvPr/>
        </p:nvSpPr>
        <p:spPr>
          <a:xfrm>
            <a:off x="3277892" y="1534332"/>
            <a:ext cx="2487478" cy="95410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2800" b="1" spc="-50" dirty="0">
                <a:solidFill>
                  <a:schemeClr val="accent2">
                    <a:lumMod val="50000"/>
                  </a:schemeClr>
                </a:solidFill>
                <a:latin typeface="Fira Sans" panose="020B0503050000020004" pitchFamily="34" charset="0"/>
              </a:rPr>
              <a:t>Support to industry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="" xmlns:a16="http://schemas.microsoft.com/office/drawing/2014/main" id="{33C17CD3-8CAA-F74E-B7DD-5DADBDB655FF}"/>
              </a:ext>
            </a:extLst>
          </p:cNvPr>
          <p:cNvCxnSpPr/>
          <p:nvPr/>
        </p:nvCxnSpPr>
        <p:spPr>
          <a:xfrm>
            <a:off x="3277892" y="2580468"/>
            <a:ext cx="418454" cy="0"/>
          </a:xfrm>
          <a:prstGeom prst="line">
            <a:avLst/>
          </a:prstGeom>
          <a:ln w="317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5CAD61A5-7618-D645-818B-A29BD881B541}"/>
              </a:ext>
            </a:extLst>
          </p:cNvPr>
          <p:cNvSpPr txBox="1"/>
          <p:nvPr/>
        </p:nvSpPr>
        <p:spPr>
          <a:xfrm>
            <a:off x="6253566" y="1534332"/>
            <a:ext cx="2487478" cy="95410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2800" b="1" spc="-50" dirty="0">
                <a:solidFill>
                  <a:schemeClr val="accent2">
                    <a:lumMod val="50000"/>
                  </a:schemeClr>
                </a:solidFill>
                <a:latin typeface="Fira Sans" panose="020B0503050000020004" pitchFamily="34" charset="0"/>
              </a:rPr>
              <a:t>Protecting the environment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="" xmlns:a16="http://schemas.microsoft.com/office/drawing/2014/main" id="{CE94425A-1C94-4D43-8241-7E26849F2FE8}"/>
              </a:ext>
            </a:extLst>
          </p:cNvPr>
          <p:cNvCxnSpPr/>
          <p:nvPr/>
        </p:nvCxnSpPr>
        <p:spPr>
          <a:xfrm>
            <a:off x="6253566" y="2580468"/>
            <a:ext cx="418454" cy="0"/>
          </a:xfrm>
          <a:prstGeom prst="line">
            <a:avLst/>
          </a:prstGeom>
          <a:ln w="317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="" xmlns:a16="http://schemas.microsoft.com/office/drawing/2014/main" id="{DA0E5D33-796C-CF4D-B669-A29664DC3EEC}"/>
              </a:ext>
            </a:extLst>
          </p:cNvPr>
          <p:cNvSpPr/>
          <p:nvPr/>
        </p:nvSpPr>
        <p:spPr>
          <a:xfrm>
            <a:off x="228302" y="922378"/>
            <a:ext cx="508820" cy="58993"/>
          </a:xfrm>
          <a:prstGeom prst="rect">
            <a:avLst/>
          </a:prstGeom>
          <a:solidFill>
            <a:srgbClr val="47B8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832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="" xmlns:a16="http://schemas.microsoft.com/office/drawing/2014/main" id="{49433A70-9536-494A-AE9B-528FD63EE559}"/>
              </a:ext>
            </a:extLst>
          </p:cNvPr>
          <p:cNvSpPr txBox="1">
            <a:spLocks/>
          </p:cNvSpPr>
          <p:nvPr/>
        </p:nvSpPr>
        <p:spPr>
          <a:xfrm>
            <a:off x="169625" y="235894"/>
            <a:ext cx="8974375" cy="677236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algn="l" defTabSz="685800" rtl="0" eaLnBrk="1" latinLnBrk="0" hangingPunct="1">
              <a:spcBef>
                <a:spcPct val="0"/>
              </a:spcBef>
              <a:buNone/>
              <a:defRPr sz="3300" b="1" kern="1200" spc="-75" baseline="0">
                <a:solidFill>
                  <a:schemeClr val="tx1"/>
                </a:solidFill>
                <a:latin typeface="Poppins" panose="020B0604020202020204" charset="0"/>
                <a:ea typeface="+mj-ea"/>
                <a:cs typeface="Poppins" panose="020B0604020202020204" charset="0"/>
              </a:defRPr>
            </a:lvl1pPr>
          </a:lstStyle>
          <a:p>
            <a:r>
              <a:rPr lang="en-US" dirty="0"/>
              <a:t>ANSTO’s functions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580BA12E-CAEC-5345-A58E-4256AEB640DE}"/>
              </a:ext>
            </a:extLst>
          </p:cNvPr>
          <p:cNvSpPr/>
          <p:nvPr/>
        </p:nvSpPr>
        <p:spPr>
          <a:xfrm>
            <a:off x="228302" y="922378"/>
            <a:ext cx="508820" cy="58993"/>
          </a:xfrm>
          <a:prstGeom prst="rect">
            <a:avLst/>
          </a:prstGeom>
          <a:solidFill>
            <a:srgbClr val="47B8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3AAFF348-3866-5349-8B27-D7C2BFA7E309}"/>
              </a:ext>
            </a:extLst>
          </p:cNvPr>
          <p:cNvSpPr/>
          <p:nvPr/>
        </p:nvSpPr>
        <p:spPr>
          <a:xfrm>
            <a:off x="7542045" y="1186248"/>
            <a:ext cx="1387771" cy="542049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800" b="1" spc="-80" dirty="0">
                <a:solidFill>
                  <a:schemeClr val="accent2">
                    <a:lumMod val="50000"/>
                  </a:schemeClr>
                </a:solidFill>
                <a:latin typeface="Fira Sans" panose="020B0503050000020004" pitchFamily="34" charset="0"/>
              </a:rPr>
              <a:t>Nuclear stewardship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CA7E0D2C-73FF-CB43-9CBB-F9EE212C3E04}"/>
              </a:ext>
            </a:extLst>
          </p:cNvPr>
          <p:cNvSpPr/>
          <p:nvPr/>
        </p:nvSpPr>
        <p:spPr>
          <a:xfrm>
            <a:off x="228302" y="1186248"/>
            <a:ext cx="1387771" cy="542049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800" b="1" spc="-80" dirty="0">
                <a:solidFill>
                  <a:schemeClr val="accent2">
                    <a:lumMod val="50000"/>
                  </a:schemeClr>
                </a:solidFill>
                <a:latin typeface="Fira Sans" panose="020B0503050000020004" pitchFamily="34" charset="0"/>
              </a:rPr>
              <a:t>National benefits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49EDC44F-A234-ED49-B766-F3631E857DE0}"/>
              </a:ext>
            </a:extLst>
          </p:cNvPr>
          <p:cNvSpPr/>
          <p:nvPr/>
        </p:nvSpPr>
        <p:spPr>
          <a:xfrm>
            <a:off x="1691050" y="1186248"/>
            <a:ext cx="1387771" cy="175944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AU" sz="1300" b="1" spc="-50" dirty="0">
                <a:solidFill>
                  <a:schemeClr val="accent1"/>
                </a:solidFill>
                <a:latin typeface="Fira Sans" panose="020B0503050000020004" pitchFamily="34" charset="0"/>
              </a:rPr>
              <a:t>Users, customers </a:t>
            </a:r>
            <a:br>
              <a:rPr lang="en-AU" sz="1300" b="1" spc="-50" dirty="0">
                <a:solidFill>
                  <a:schemeClr val="accent1"/>
                </a:solidFill>
                <a:latin typeface="Fira Sans" panose="020B0503050000020004" pitchFamily="34" charset="0"/>
              </a:rPr>
            </a:br>
            <a:r>
              <a:rPr lang="en-AU" sz="1300" b="1" spc="-50" dirty="0">
                <a:solidFill>
                  <a:schemeClr val="accent1"/>
                </a:solidFill>
                <a:latin typeface="Fira Sans" panose="020B0503050000020004" pitchFamily="34" charset="0"/>
              </a:rPr>
              <a:t>and stakeholders</a:t>
            </a:r>
            <a:endParaRPr lang="en-AU" sz="1300" spc="-50" dirty="0">
              <a:solidFill>
                <a:schemeClr val="accent1"/>
              </a:solidFill>
              <a:latin typeface="Fira Sans" panose="020B05030500000200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EC6011C2-EACB-6F4E-8145-8049543472A1}"/>
              </a:ext>
            </a:extLst>
          </p:cNvPr>
          <p:cNvSpPr/>
          <p:nvPr/>
        </p:nvSpPr>
        <p:spPr>
          <a:xfrm>
            <a:off x="1691050" y="3016776"/>
            <a:ext cx="2850520" cy="175944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AU" sz="1800" b="1" spc="-50" dirty="0">
                <a:solidFill>
                  <a:schemeClr val="tx2"/>
                </a:solidFill>
                <a:latin typeface="Fira Sans" panose="020B0503050000020004" pitchFamily="34" charset="0"/>
              </a:rPr>
              <a:t>ANSTO </a:t>
            </a:r>
            <a:br>
              <a:rPr lang="en-AU" sz="1800" b="1" spc="-50" dirty="0">
                <a:solidFill>
                  <a:schemeClr val="tx2"/>
                </a:solidFill>
                <a:latin typeface="Fira Sans" panose="020B0503050000020004" pitchFamily="34" charset="0"/>
              </a:rPr>
            </a:br>
            <a:r>
              <a:rPr lang="en-AU" sz="1800" b="1" spc="-50" dirty="0">
                <a:solidFill>
                  <a:schemeClr val="tx2"/>
                </a:solidFill>
                <a:latin typeface="Fira Sans" panose="020B0503050000020004" pitchFamily="34" charset="0"/>
              </a:rPr>
              <a:t>Business</a:t>
            </a:r>
            <a:endParaRPr lang="en-AU" sz="1800" spc="-50" dirty="0">
              <a:solidFill>
                <a:schemeClr val="tx2"/>
              </a:solidFill>
              <a:latin typeface="Fira Sans" panose="020B05030500000200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5D399605-277B-3742-9253-8980D3BB5664}"/>
              </a:ext>
            </a:extLst>
          </p:cNvPr>
          <p:cNvSpPr/>
          <p:nvPr/>
        </p:nvSpPr>
        <p:spPr>
          <a:xfrm>
            <a:off x="1691050" y="4847304"/>
            <a:ext cx="5776017" cy="1759442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AU" sz="1800" b="1" spc="-50" dirty="0">
                <a:solidFill>
                  <a:schemeClr val="tx1"/>
                </a:solidFill>
                <a:latin typeface="Fira Sans" panose="020B0503050000020004" pitchFamily="34" charset="0"/>
              </a:rPr>
              <a:t>Nuclear Operations</a:t>
            </a:r>
            <a:endParaRPr lang="en-AU" sz="1800" spc="-50" dirty="0">
              <a:solidFill>
                <a:schemeClr val="tx1"/>
              </a:solidFill>
              <a:latin typeface="Fira Sans" panose="020B05030500000200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DBCB7885-DA6F-6442-8414-B3307C1F2759}"/>
              </a:ext>
            </a:extLst>
          </p:cNvPr>
          <p:cNvSpPr/>
          <p:nvPr/>
        </p:nvSpPr>
        <p:spPr>
          <a:xfrm>
            <a:off x="4616547" y="3016776"/>
            <a:ext cx="2850520" cy="175944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AU" sz="1800" b="1" spc="-50" dirty="0">
                <a:solidFill>
                  <a:schemeClr val="tx2"/>
                </a:solidFill>
                <a:latin typeface="Fira Sans" panose="020B0503050000020004" pitchFamily="34" charset="0"/>
              </a:rPr>
              <a:t>Nuclear Science </a:t>
            </a:r>
            <a:br>
              <a:rPr lang="en-AU" sz="1800" b="1" spc="-50" dirty="0">
                <a:solidFill>
                  <a:schemeClr val="tx2"/>
                </a:solidFill>
                <a:latin typeface="Fira Sans" panose="020B0503050000020004" pitchFamily="34" charset="0"/>
              </a:rPr>
            </a:br>
            <a:r>
              <a:rPr lang="en-AU" sz="1800" b="1" spc="-50" dirty="0">
                <a:solidFill>
                  <a:schemeClr val="tx2"/>
                </a:solidFill>
                <a:latin typeface="Fira Sans" panose="020B0503050000020004" pitchFamily="34" charset="0"/>
              </a:rPr>
              <a:t>and Technology</a:t>
            </a:r>
            <a:endParaRPr lang="en-AU" sz="1800" spc="-50" dirty="0">
              <a:solidFill>
                <a:schemeClr val="tx2"/>
              </a:solidFill>
              <a:latin typeface="Fira Sans" panose="020B05030500000200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A6815609-7155-D642-9F69-27BA2BD2B062}"/>
              </a:ext>
            </a:extLst>
          </p:cNvPr>
          <p:cNvSpPr/>
          <p:nvPr/>
        </p:nvSpPr>
        <p:spPr>
          <a:xfrm>
            <a:off x="3153799" y="1186248"/>
            <a:ext cx="1387771" cy="175944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AU" sz="1300" b="1" spc="-50" dirty="0">
                <a:solidFill>
                  <a:schemeClr val="accent1"/>
                </a:solidFill>
                <a:latin typeface="Fira Sans" panose="020B0503050000020004" pitchFamily="34" charset="0"/>
              </a:rPr>
              <a:t>Partnerships</a:t>
            </a:r>
            <a:endParaRPr lang="en-AU" sz="1300" spc="-50" dirty="0">
              <a:solidFill>
                <a:schemeClr val="accent1"/>
              </a:solidFill>
              <a:latin typeface="Fira Sans" panose="020B05030500000200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3DC5000F-832B-184F-9A57-37E7CE4CCF64}"/>
              </a:ext>
            </a:extLst>
          </p:cNvPr>
          <p:cNvSpPr/>
          <p:nvPr/>
        </p:nvSpPr>
        <p:spPr>
          <a:xfrm>
            <a:off x="4616547" y="1186248"/>
            <a:ext cx="1387771" cy="175944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AU" sz="1300" b="1" spc="-50" dirty="0">
                <a:solidFill>
                  <a:schemeClr val="accent1"/>
                </a:solidFill>
                <a:latin typeface="Fira Sans" panose="020B0503050000020004" pitchFamily="34" charset="0"/>
              </a:rPr>
              <a:t>Government </a:t>
            </a:r>
            <a:br>
              <a:rPr lang="en-AU" sz="1300" b="1" spc="-50" dirty="0">
                <a:solidFill>
                  <a:schemeClr val="accent1"/>
                </a:solidFill>
                <a:latin typeface="Fira Sans" panose="020B0503050000020004" pitchFamily="34" charset="0"/>
              </a:rPr>
            </a:br>
            <a:r>
              <a:rPr lang="en-AU" sz="1300" b="1" spc="-50" dirty="0">
                <a:solidFill>
                  <a:schemeClr val="accent1"/>
                </a:solidFill>
                <a:latin typeface="Fira Sans" panose="020B0503050000020004" pitchFamily="34" charset="0"/>
              </a:rPr>
              <a:t>and reputation</a:t>
            </a:r>
            <a:endParaRPr lang="en-AU" sz="1300" spc="-50" dirty="0">
              <a:solidFill>
                <a:schemeClr val="accent1"/>
              </a:solidFill>
              <a:latin typeface="Fira Sans" panose="020B05030500000200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53B6EE7D-AF00-F641-BB36-3BA5FF0AD141}"/>
              </a:ext>
            </a:extLst>
          </p:cNvPr>
          <p:cNvSpPr/>
          <p:nvPr/>
        </p:nvSpPr>
        <p:spPr>
          <a:xfrm>
            <a:off x="6079296" y="1186248"/>
            <a:ext cx="1387771" cy="175944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AU" sz="1300" b="1" spc="-50" dirty="0">
                <a:solidFill>
                  <a:schemeClr val="accent1"/>
                </a:solidFill>
                <a:latin typeface="Fira Sans" panose="020B0503050000020004" pitchFamily="34" charset="0"/>
              </a:rPr>
              <a:t>Distinctive competencies</a:t>
            </a:r>
            <a:endParaRPr lang="en-AU" sz="1300" spc="-50" dirty="0">
              <a:solidFill>
                <a:schemeClr val="accent1"/>
              </a:solidFill>
              <a:latin typeface="Fira Sans" panose="020B05030500000200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A6B2D759-9B48-6D44-96A7-1C43BB25FFA2}"/>
              </a:ext>
            </a:extLst>
          </p:cNvPr>
          <p:cNvGrpSpPr/>
          <p:nvPr/>
        </p:nvGrpSpPr>
        <p:grpSpPr>
          <a:xfrm>
            <a:off x="6602401" y="5615109"/>
            <a:ext cx="2541598" cy="1242891"/>
            <a:chOff x="6602401" y="5615109"/>
            <a:chExt cx="2541598" cy="1242891"/>
          </a:xfrm>
        </p:grpSpPr>
        <p:sp>
          <p:nvSpPr>
            <p:cNvPr id="24" name="Right Triangle 23">
              <a:extLst>
                <a:ext uri="{FF2B5EF4-FFF2-40B4-BE49-F238E27FC236}">
                  <a16:creationId xmlns="" xmlns:a16="http://schemas.microsoft.com/office/drawing/2014/main" id="{48CAC3E9-053A-6D4A-9C9D-209435B7144F}"/>
                </a:ext>
              </a:extLst>
            </p:cNvPr>
            <p:cNvSpPr/>
            <p:nvPr/>
          </p:nvSpPr>
          <p:spPr>
            <a:xfrm flipH="1">
              <a:off x="6602401" y="5615109"/>
              <a:ext cx="2541598" cy="1242891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" name="Picture 24">
              <a:extLst>
                <a:ext uri="{FF2B5EF4-FFF2-40B4-BE49-F238E27FC236}">
                  <a16:creationId xmlns="" xmlns:a16="http://schemas.microsoft.com/office/drawing/2014/main" id="{C55DEBD0-08E3-4F46-A6BE-F53ED214F9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6822828" y="5722902"/>
              <a:ext cx="2321171" cy="1135098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="" xmlns:a16="http://schemas.microsoft.com/office/drawing/2014/main" id="{3583DFE0-6349-4D4E-B8A7-45C2891943B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/>
            <a:srcRect l="35794"/>
            <a:stretch/>
          </p:blipFill>
          <p:spPr>
            <a:xfrm>
              <a:off x="7801361" y="6376777"/>
              <a:ext cx="1211560" cy="3860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41665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17A5C173-87CC-6340-9140-2E6B2E32E1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885" t="12429" r="21004" b="13179"/>
          <a:stretch/>
        </p:blipFill>
        <p:spPr>
          <a:xfrm>
            <a:off x="224726" y="3989635"/>
            <a:ext cx="2795178" cy="2612643"/>
          </a:xfrm>
          <a:prstGeom prst="rect">
            <a:avLst/>
          </a:prstGeom>
        </p:spPr>
      </p:pic>
      <p:pic>
        <p:nvPicPr>
          <p:cNvPr id="12" name="Picture 11" descr="OPAL Images (9)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849" r="14644"/>
          <a:stretch/>
        </p:blipFill>
        <p:spPr>
          <a:xfrm>
            <a:off x="224725" y="1236435"/>
            <a:ext cx="2795179" cy="261264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625" y="243643"/>
            <a:ext cx="8478431" cy="677236"/>
          </a:xfrm>
        </p:spPr>
        <p:txBody>
          <a:bodyPr>
            <a:normAutofit/>
          </a:bodyPr>
          <a:lstStyle/>
          <a:p>
            <a:r>
              <a:rPr lang="en-AU" dirty="0">
                <a:solidFill>
                  <a:schemeClr val="tx1"/>
                </a:solidFill>
              </a:rPr>
              <a:t>World class research and user facilities</a:t>
            </a:r>
            <a:endParaRPr lang="en-AU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l="18035" r="7722"/>
          <a:stretch/>
        </p:blipFill>
        <p:spPr>
          <a:xfrm>
            <a:off x="6139209" y="1236434"/>
            <a:ext cx="2772315" cy="261264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/>
          <a:srcRect l="10655" r="23052" b="9538"/>
          <a:stretch/>
        </p:blipFill>
        <p:spPr>
          <a:xfrm>
            <a:off x="3193399" y="1236435"/>
            <a:ext cx="2772315" cy="2612642"/>
          </a:xfrm>
          <a:prstGeom prst="rect">
            <a:avLst/>
          </a:prstGeom>
        </p:spPr>
      </p:pic>
      <p:pic>
        <p:nvPicPr>
          <p:cNvPr id="14" name="Picture 13" descr="Synchrotron Open Day (3).jp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81" t="1387" r="4369" b="1018"/>
          <a:stretch/>
        </p:blipFill>
        <p:spPr>
          <a:xfrm>
            <a:off x="3193399" y="3989635"/>
            <a:ext cx="2772315" cy="261264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87F59047-2D7B-A043-A029-0865494D71F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6190" r="16682" b="24657"/>
          <a:stretch/>
        </p:blipFill>
        <p:spPr>
          <a:xfrm>
            <a:off x="6139209" y="3989635"/>
            <a:ext cx="2772316" cy="2577182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FA8B725A-8BBD-4E4A-84A8-8DF6036C6858}"/>
              </a:ext>
            </a:extLst>
          </p:cNvPr>
          <p:cNvGrpSpPr/>
          <p:nvPr/>
        </p:nvGrpSpPr>
        <p:grpSpPr>
          <a:xfrm>
            <a:off x="6822828" y="5722902"/>
            <a:ext cx="2321171" cy="1135098"/>
            <a:chOff x="6553200" y="5591048"/>
            <a:chExt cx="2590800" cy="1266952"/>
          </a:xfrm>
        </p:grpSpPr>
        <p:pic>
          <p:nvPicPr>
            <p:cNvPr id="18" name="Picture 17">
              <a:extLst>
                <a:ext uri="{FF2B5EF4-FFF2-40B4-BE49-F238E27FC236}">
                  <a16:creationId xmlns="" xmlns:a16="http://schemas.microsoft.com/office/drawing/2014/main" id="{8EE19845-AFB4-E347-B64B-E6B0EBB5866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/>
            <a:stretch>
              <a:fillRect/>
            </a:stretch>
          </p:blipFill>
          <p:spPr>
            <a:xfrm>
              <a:off x="6553200" y="5591048"/>
              <a:ext cx="2590800" cy="1266952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="" xmlns:a16="http://schemas.microsoft.com/office/drawing/2014/main" id="{DEAC9897-A9FB-8641-8EB4-57CBB84BEDC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0"/>
            <a:srcRect l="35794"/>
            <a:stretch/>
          </p:blipFill>
          <p:spPr>
            <a:xfrm>
              <a:off x="7645400" y="6320878"/>
              <a:ext cx="1352296" cy="430853"/>
            </a:xfrm>
            <a:prstGeom prst="rect">
              <a:avLst/>
            </a:prstGeom>
          </p:spPr>
        </p:pic>
      </p:grp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54AB692A-26F6-9441-9E27-929A94196194}"/>
              </a:ext>
            </a:extLst>
          </p:cNvPr>
          <p:cNvSpPr/>
          <p:nvPr/>
        </p:nvSpPr>
        <p:spPr>
          <a:xfrm>
            <a:off x="228302" y="922378"/>
            <a:ext cx="508820" cy="58993"/>
          </a:xfrm>
          <a:prstGeom prst="rect">
            <a:avLst/>
          </a:prstGeom>
          <a:solidFill>
            <a:srgbClr val="47B8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482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370" y="243643"/>
            <a:ext cx="8478431" cy="677236"/>
          </a:xfrm>
        </p:spPr>
        <p:txBody>
          <a:bodyPr/>
          <a:lstStyle/>
          <a:p>
            <a:r>
              <a:rPr lang="en-AU" dirty="0"/>
              <a:t>Enabled by people and partnerships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42" t="2970" r="13467"/>
          <a:stretch/>
        </p:blipFill>
        <p:spPr bwMode="auto">
          <a:xfrm>
            <a:off x="208371" y="4593335"/>
            <a:ext cx="1421642" cy="2070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69" t="24898" r="18263" b="5412"/>
          <a:stretch>
            <a:fillRect/>
          </a:stretch>
        </p:blipFill>
        <p:spPr bwMode="auto">
          <a:xfrm>
            <a:off x="1716657" y="4593336"/>
            <a:ext cx="2831358" cy="2070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2" descr="D:\Users\phx\AppData\Local\Microsoft\Windows\Temporary Internet Files\Content.Outlook\SDQPMOLD\_PKR3777 (2) (2)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3" t="11425" r="24460" b="-420"/>
          <a:stretch/>
        </p:blipFill>
        <p:spPr bwMode="auto">
          <a:xfrm>
            <a:off x="6851367" y="1074118"/>
            <a:ext cx="2091310" cy="1675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1" descr="D:\Users\phx\AppData\Local\Microsoft\Windows\Temporary Internet Files\Content.Outlook\SDQPMOLD\PKR_6061 (2)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4" t="-1" b="2710"/>
          <a:stretch/>
        </p:blipFill>
        <p:spPr bwMode="auto">
          <a:xfrm>
            <a:off x="208370" y="1085177"/>
            <a:ext cx="1421642" cy="210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_PKR1817a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8" t="32019" b="17456"/>
          <a:stretch/>
        </p:blipFill>
        <p:spPr bwMode="auto">
          <a:xfrm>
            <a:off x="4625038" y="1074118"/>
            <a:ext cx="2141618" cy="1675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 descr="Bragg Instruments Lo Res (5).jp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5" b="8452"/>
          <a:stretch/>
        </p:blipFill>
        <p:spPr bwMode="auto">
          <a:xfrm>
            <a:off x="1710794" y="1085177"/>
            <a:ext cx="2837282" cy="1664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Bragg Instruments Lo Res (31).jp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63" t="6235" r="15581" b="34521"/>
          <a:stretch/>
        </p:blipFill>
        <p:spPr bwMode="auto">
          <a:xfrm>
            <a:off x="6851367" y="2825366"/>
            <a:ext cx="921033" cy="167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 descr="_PKR1638a.jp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69" t="28738" r="38937" b="16104"/>
          <a:stretch/>
        </p:blipFill>
        <p:spPr bwMode="auto">
          <a:xfrm>
            <a:off x="7856592" y="2844415"/>
            <a:ext cx="1086085" cy="1654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" descr="AS-Staff.png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5919"/>
          <a:stretch/>
        </p:blipFill>
        <p:spPr bwMode="auto">
          <a:xfrm>
            <a:off x="4632787" y="4593336"/>
            <a:ext cx="2612672" cy="2070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8" descr="Woronora Lo Res (5).jpg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0" r="14265" b="4402"/>
          <a:stretch/>
        </p:blipFill>
        <p:spPr bwMode="auto">
          <a:xfrm>
            <a:off x="4625038" y="2844415"/>
            <a:ext cx="2141618" cy="1654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9" descr="Lo Res (8).jpg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" t="12894" b="2852"/>
          <a:stretch/>
        </p:blipFill>
        <p:spPr bwMode="auto">
          <a:xfrm>
            <a:off x="7330230" y="4593335"/>
            <a:ext cx="1612447" cy="2070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0" descr="Lo Res (30).jpg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9" b="11259"/>
          <a:stretch/>
        </p:blipFill>
        <p:spPr bwMode="auto">
          <a:xfrm>
            <a:off x="3271953" y="2844415"/>
            <a:ext cx="1276062" cy="1654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1" descr="Lo Res (3).jp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84" b="12630"/>
          <a:stretch>
            <a:fillRect/>
          </a:stretch>
        </p:blipFill>
        <p:spPr bwMode="auto">
          <a:xfrm>
            <a:off x="1710794" y="2844415"/>
            <a:ext cx="1491946" cy="1654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2" descr="Michael-James.jpg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3" t="5284" r="14784" b="5388"/>
          <a:stretch/>
        </p:blipFill>
        <p:spPr bwMode="auto">
          <a:xfrm>
            <a:off x="208370" y="3283648"/>
            <a:ext cx="1421642" cy="1215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FD7CCF23-7EDE-E54F-8632-52F56D3050F4}"/>
              </a:ext>
            </a:extLst>
          </p:cNvPr>
          <p:cNvSpPr/>
          <p:nvPr/>
        </p:nvSpPr>
        <p:spPr>
          <a:xfrm>
            <a:off x="228302" y="922378"/>
            <a:ext cx="508820" cy="58993"/>
          </a:xfrm>
          <a:prstGeom prst="rect">
            <a:avLst/>
          </a:prstGeom>
          <a:solidFill>
            <a:srgbClr val="47B8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="" xmlns:a16="http://schemas.microsoft.com/office/drawing/2014/main" id="{5AA15B10-4F16-D045-91CD-224C8CBC9579}"/>
              </a:ext>
            </a:extLst>
          </p:cNvPr>
          <p:cNvGrpSpPr/>
          <p:nvPr/>
        </p:nvGrpSpPr>
        <p:grpSpPr>
          <a:xfrm>
            <a:off x="6602401" y="5615109"/>
            <a:ext cx="2541598" cy="1242891"/>
            <a:chOff x="6602401" y="5615109"/>
            <a:chExt cx="2541598" cy="1242891"/>
          </a:xfrm>
        </p:grpSpPr>
        <p:sp>
          <p:nvSpPr>
            <p:cNvPr id="23" name="Right Triangle 22">
              <a:extLst>
                <a:ext uri="{FF2B5EF4-FFF2-40B4-BE49-F238E27FC236}">
                  <a16:creationId xmlns="" xmlns:a16="http://schemas.microsoft.com/office/drawing/2014/main" id="{30804394-F608-B74D-A5B4-512F71FF1A9E}"/>
                </a:ext>
              </a:extLst>
            </p:cNvPr>
            <p:cNvSpPr/>
            <p:nvPr/>
          </p:nvSpPr>
          <p:spPr>
            <a:xfrm flipH="1">
              <a:off x="6602401" y="5615109"/>
              <a:ext cx="2541598" cy="1242891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23">
              <a:extLst>
                <a:ext uri="{FF2B5EF4-FFF2-40B4-BE49-F238E27FC236}">
                  <a16:creationId xmlns="" xmlns:a16="http://schemas.microsoft.com/office/drawing/2014/main" id="{7EB5B96B-2604-1B4B-BD38-C49858559A0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/>
            <a:stretch>
              <a:fillRect/>
            </a:stretch>
          </p:blipFill>
          <p:spPr>
            <a:xfrm>
              <a:off x="6822828" y="5722902"/>
              <a:ext cx="2321171" cy="1135098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="" xmlns:a16="http://schemas.microsoft.com/office/drawing/2014/main" id="{FBE71BCD-694B-5548-951E-A90037A9F01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7"/>
            <a:srcRect l="35794"/>
            <a:stretch/>
          </p:blipFill>
          <p:spPr>
            <a:xfrm>
              <a:off x="7801361" y="6376777"/>
              <a:ext cx="1211560" cy="3860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64845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F99A139-4F3F-094F-8C32-5993C2BBF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370" y="235894"/>
            <a:ext cx="8478431" cy="677236"/>
          </a:xfrm>
        </p:spPr>
        <p:txBody>
          <a:bodyPr/>
          <a:lstStyle/>
          <a:p>
            <a:r>
              <a:rPr lang="en-US" dirty="0"/>
              <a:t>Globally connected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F7766E8-E042-BB49-A88E-B27C188861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54" y="1544365"/>
            <a:ext cx="8928101" cy="417450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2A2C8CE0-5F8E-5E47-AE91-3D662DCF7A61}"/>
              </a:ext>
            </a:extLst>
          </p:cNvPr>
          <p:cNvSpPr/>
          <p:nvPr/>
        </p:nvSpPr>
        <p:spPr>
          <a:xfrm>
            <a:off x="228302" y="922378"/>
            <a:ext cx="508820" cy="58993"/>
          </a:xfrm>
          <a:prstGeom prst="rect">
            <a:avLst/>
          </a:prstGeom>
          <a:solidFill>
            <a:srgbClr val="47B8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828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370" y="236420"/>
            <a:ext cx="8478431" cy="677236"/>
          </a:xfrm>
        </p:spPr>
        <p:txBody>
          <a:bodyPr>
            <a:normAutofit/>
          </a:bodyPr>
          <a:lstStyle/>
          <a:p>
            <a:r>
              <a:rPr lang="en-AU" dirty="0"/>
              <a:t>Products and services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85885AF9-CB8A-294F-B06C-759BD6ED0BD2}"/>
              </a:ext>
            </a:extLst>
          </p:cNvPr>
          <p:cNvSpPr/>
          <p:nvPr/>
        </p:nvSpPr>
        <p:spPr>
          <a:xfrm>
            <a:off x="6106282" y="1216618"/>
            <a:ext cx="2832924" cy="263414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7D21DB66-0111-954A-A44B-73F3B305AFEE}"/>
              </a:ext>
            </a:extLst>
          </p:cNvPr>
          <p:cNvSpPr/>
          <p:nvPr/>
        </p:nvSpPr>
        <p:spPr>
          <a:xfrm>
            <a:off x="192391" y="1216618"/>
            <a:ext cx="2832924" cy="263414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="" xmlns:a16="http://schemas.microsoft.com/office/drawing/2014/main" id="{9D8CCDC5-97CA-8843-8CFE-D6E170A8C5E4}"/>
              </a:ext>
            </a:extLst>
          </p:cNvPr>
          <p:cNvSpPr/>
          <p:nvPr/>
        </p:nvSpPr>
        <p:spPr>
          <a:xfrm>
            <a:off x="3141551" y="1216618"/>
            <a:ext cx="2832924" cy="263414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="" xmlns:a16="http://schemas.microsoft.com/office/drawing/2014/main" id="{1EACF8F4-520E-B740-AF5B-DBF1BC235CF9}"/>
              </a:ext>
            </a:extLst>
          </p:cNvPr>
          <p:cNvSpPr/>
          <p:nvPr/>
        </p:nvSpPr>
        <p:spPr>
          <a:xfrm>
            <a:off x="192391" y="3991378"/>
            <a:ext cx="2832924" cy="263414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="" xmlns:a16="http://schemas.microsoft.com/office/drawing/2014/main" id="{61D5556D-3058-5048-9FBB-6E151CDBF88E}"/>
              </a:ext>
            </a:extLst>
          </p:cNvPr>
          <p:cNvSpPr/>
          <p:nvPr/>
        </p:nvSpPr>
        <p:spPr>
          <a:xfrm>
            <a:off x="3141551" y="3991378"/>
            <a:ext cx="2832924" cy="263414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0ABA1B1A-971A-F54C-845C-8108FB893742}"/>
              </a:ext>
            </a:extLst>
          </p:cNvPr>
          <p:cNvSpPr txBox="1"/>
          <p:nvPr/>
        </p:nvSpPr>
        <p:spPr>
          <a:xfrm>
            <a:off x="348712" y="1294108"/>
            <a:ext cx="2661032" cy="83099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2400" b="1" spc="-50" dirty="0">
                <a:solidFill>
                  <a:schemeClr val="accent2">
                    <a:lumMod val="50000"/>
                  </a:schemeClr>
                </a:solidFill>
                <a:latin typeface="Fira Sans" panose="020B0503050000020004" pitchFamily="34" charset="0"/>
              </a:rPr>
              <a:t>Nuclear medicine production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A9434EA2-49ED-E140-A467-9BE0D7138D17}"/>
              </a:ext>
            </a:extLst>
          </p:cNvPr>
          <p:cNvSpPr txBox="1"/>
          <p:nvPr/>
        </p:nvSpPr>
        <p:spPr>
          <a:xfrm>
            <a:off x="3313443" y="1294108"/>
            <a:ext cx="2188455" cy="83099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2400" b="1" spc="-50" dirty="0">
                <a:solidFill>
                  <a:schemeClr val="accent2">
                    <a:lumMod val="50000"/>
                  </a:schemeClr>
                </a:solidFill>
                <a:latin typeface="Fira Sans" panose="020B0503050000020004" pitchFamily="34" charset="0"/>
              </a:rPr>
              <a:t>Minerals consulting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9C4C8B62-9FB1-A24C-A465-25398C6BF76D}"/>
              </a:ext>
            </a:extLst>
          </p:cNvPr>
          <p:cNvSpPr txBox="1"/>
          <p:nvPr/>
        </p:nvSpPr>
        <p:spPr>
          <a:xfrm>
            <a:off x="6278174" y="1294108"/>
            <a:ext cx="2222646" cy="83099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2400" b="1" spc="-50" dirty="0">
                <a:solidFill>
                  <a:schemeClr val="accent2">
                    <a:lumMod val="50000"/>
                  </a:schemeClr>
                </a:solidFill>
                <a:latin typeface="Fira Sans" panose="020B0503050000020004" pitchFamily="34" charset="0"/>
              </a:rPr>
              <a:t>Irradiation services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7F8FE830-5875-0140-BBA5-0AD61F440DB3}"/>
              </a:ext>
            </a:extLst>
          </p:cNvPr>
          <p:cNvSpPr txBox="1"/>
          <p:nvPr/>
        </p:nvSpPr>
        <p:spPr>
          <a:xfrm>
            <a:off x="348712" y="4068868"/>
            <a:ext cx="2561897" cy="83099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2400" b="1" spc="-50" dirty="0">
                <a:solidFill>
                  <a:schemeClr val="accent2">
                    <a:lumMod val="50000"/>
                  </a:schemeClr>
                </a:solidFill>
                <a:latin typeface="Fira Sans" panose="020B0503050000020004" pitchFamily="34" charset="0"/>
              </a:rPr>
              <a:t>Nuclear waste solutions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1A976B45-3762-1145-B0B4-5D3F7CC11562}"/>
              </a:ext>
            </a:extLst>
          </p:cNvPr>
          <p:cNvSpPr txBox="1"/>
          <p:nvPr/>
        </p:nvSpPr>
        <p:spPr>
          <a:xfrm>
            <a:off x="3313443" y="4068868"/>
            <a:ext cx="2258198" cy="83099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2400" b="1" spc="-50" dirty="0">
                <a:solidFill>
                  <a:schemeClr val="accent2">
                    <a:lumMod val="50000"/>
                  </a:schemeClr>
                </a:solidFill>
                <a:latin typeface="Fira Sans" panose="020B0503050000020004" pitchFamily="34" charset="0"/>
              </a:rPr>
              <a:t>Radiation services</a:t>
            </a:r>
          </a:p>
        </p:txBody>
      </p:sp>
      <p:pic>
        <p:nvPicPr>
          <p:cNvPr id="41" name="Picture 40" descr="_PKR0314a.jpg">
            <a:extLst>
              <a:ext uri="{FF2B5EF4-FFF2-40B4-BE49-F238E27FC236}">
                <a16:creationId xmlns="" xmlns:a16="http://schemas.microsoft.com/office/drawing/2014/main" id="{5BD3280B-528E-AE44-90B5-5694DDB2EA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4" t="24124" r="20690" b="15801"/>
          <a:stretch/>
        </p:blipFill>
        <p:spPr>
          <a:xfrm>
            <a:off x="356461" y="2202595"/>
            <a:ext cx="2495228" cy="1507456"/>
          </a:xfrm>
          <a:prstGeom prst="rect">
            <a:avLst/>
          </a:prstGeom>
        </p:spPr>
      </p:pic>
      <p:pic>
        <p:nvPicPr>
          <p:cNvPr id="43" name="Picture 42" descr="_PKR1958a.jpg">
            <a:extLst>
              <a:ext uri="{FF2B5EF4-FFF2-40B4-BE49-F238E27FC236}">
                <a16:creationId xmlns="" xmlns:a16="http://schemas.microsoft.com/office/drawing/2014/main" id="{A96978CB-C589-C043-871A-29398E0806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6" t="25352" r="23296" b="14841"/>
          <a:stretch/>
        </p:blipFill>
        <p:spPr>
          <a:xfrm>
            <a:off x="3301139" y="2202595"/>
            <a:ext cx="2502977" cy="1507456"/>
          </a:xfrm>
          <a:prstGeom prst="rect">
            <a:avLst/>
          </a:prstGeom>
        </p:spPr>
      </p:pic>
      <p:pic>
        <p:nvPicPr>
          <p:cNvPr id="44" name="Picture 43" descr="406113002 OPAL_siliconrig.jpg">
            <a:extLst>
              <a:ext uri="{FF2B5EF4-FFF2-40B4-BE49-F238E27FC236}">
                <a16:creationId xmlns="" xmlns:a16="http://schemas.microsoft.com/office/drawing/2014/main" id="{D62A18B9-1BBB-164E-99FD-E1D591E30AB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27" b="7874"/>
          <a:stretch/>
        </p:blipFill>
        <p:spPr>
          <a:xfrm>
            <a:off x="6274406" y="2202595"/>
            <a:ext cx="2496675" cy="1507456"/>
          </a:xfrm>
          <a:prstGeom prst="rect">
            <a:avLst/>
          </a:prstGeom>
        </p:spPr>
      </p:pic>
      <p:pic>
        <p:nvPicPr>
          <p:cNvPr id="45" name="Picture 44" descr="Daniel Gregg Synroc (11) LR.jpg">
            <a:extLst>
              <a:ext uri="{FF2B5EF4-FFF2-40B4-BE49-F238E27FC236}">
                <a16:creationId xmlns="" xmlns:a16="http://schemas.microsoft.com/office/drawing/2014/main" id="{BF286B82-C915-E14D-820D-1D18C109AEF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4" b="12485"/>
          <a:stretch/>
        </p:blipFill>
        <p:spPr>
          <a:xfrm>
            <a:off x="356461" y="4977355"/>
            <a:ext cx="2496675" cy="1507455"/>
          </a:xfrm>
          <a:prstGeom prst="rect">
            <a:avLst/>
          </a:prstGeom>
        </p:spPr>
      </p:pic>
      <p:pic>
        <p:nvPicPr>
          <p:cNvPr id="46" name="Picture 45" descr="Radiation Services Lo Res (38).jpg">
            <a:extLst>
              <a:ext uri="{FF2B5EF4-FFF2-40B4-BE49-F238E27FC236}">
                <a16:creationId xmlns="" xmlns:a16="http://schemas.microsoft.com/office/drawing/2014/main" id="{B8C2B50B-4051-4542-98A4-2BA82E04AD0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3" r="13992" b="27219"/>
          <a:stretch/>
        </p:blipFill>
        <p:spPr>
          <a:xfrm>
            <a:off x="3301139" y="4977356"/>
            <a:ext cx="2502977" cy="1507454"/>
          </a:xfrm>
          <a:prstGeom prst="rect">
            <a:avLst/>
          </a:prstGeom>
        </p:spPr>
      </p:pic>
      <p:sp>
        <p:nvSpPr>
          <p:cNvPr id="47" name="Rectangle 46">
            <a:extLst>
              <a:ext uri="{FF2B5EF4-FFF2-40B4-BE49-F238E27FC236}">
                <a16:creationId xmlns="" xmlns:a16="http://schemas.microsoft.com/office/drawing/2014/main" id="{EE624D7F-363D-4F42-AD52-F66DC2A38CD8}"/>
              </a:ext>
            </a:extLst>
          </p:cNvPr>
          <p:cNvSpPr/>
          <p:nvPr/>
        </p:nvSpPr>
        <p:spPr>
          <a:xfrm>
            <a:off x="228302" y="922378"/>
            <a:ext cx="508820" cy="58993"/>
          </a:xfrm>
          <a:prstGeom prst="rect">
            <a:avLst/>
          </a:prstGeom>
          <a:solidFill>
            <a:srgbClr val="47B8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893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478" y="263471"/>
            <a:ext cx="9144000" cy="650930"/>
          </a:xfrm>
        </p:spPr>
        <p:txBody>
          <a:bodyPr>
            <a:normAutofit/>
          </a:bodyPr>
          <a:lstStyle/>
          <a:p>
            <a:pPr defTabSz="420432">
              <a:defRPr/>
            </a:pPr>
            <a:r>
              <a:rPr lang="en-AU" sz="3200" dirty="0"/>
              <a:t>Science diversity and technology expertise</a:t>
            </a:r>
          </a:p>
        </p:txBody>
      </p:sp>
      <p:sp>
        <p:nvSpPr>
          <p:cNvPr id="18" name="Rectangle 17"/>
          <p:cNvSpPr>
            <a:spLocks noChangeAspect="1"/>
          </p:cNvSpPr>
          <p:nvPr/>
        </p:nvSpPr>
        <p:spPr bwMode="auto">
          <a:xfrm>
            <a:off x="7282588" y="3967577"/>
            <a:ext cx="1617621" cy="2637040"/>
          </a:xfrm>
          <a:prstGeom prst="rect">
            <a:avLst/>
          </a:prstGeom>
          <a:blipFill dpi="0" rotWithShape="1">
            <a:blip r:embed="rId3"/>
            <a:srcRect/>
            <a:stretch>
              <a:fillRect l="1" t="1" r="-35925" b="-2623"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4377" tIns="42188" rIns="84377" bIns="42188" anchor="ctr"/>
          <a:lstStyle/>
          <a:p>
            <a:pPr algn="ctr" defTabSz="420432">
              <a:defRPr/>
            </a:pPr>
            <a:endParaRPr lang="en-AU" sz="1292" dirty="0">
              <a:solidFill>
                <a:schemeClr val="lt1"/>
              </a:solidFill>
            </a:endParaRPr>
          </a:p>
        </p:txBody>
      </p:sp>
      <p:pic>
        <p:nvPicPr>
          <p:cNvPr id="12" name="Picture 11" descr="SPECT_CT combined low res (1)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7846" b="1056"/>
          <a:stretch/>
        </p:blipFill>
        <p:spPr>
          <a:xfrm>
            <a:off x="231133" y="1176539"/>
            <a:ext cx="1617621" cy="2631538"/>
          </a:xfrm>
          <a:prstGeom prst="rect">
            <a:avLst/>
          </a:prstGeom>
        </p:spPr>
      </p:pic>
      <p:pic>
        <p:nvPicPr>
          <p:cNvPr id="122881" name="Picture 4" descr="Research 2013 (40)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5" r="14397" b="8653"/>
          <a:stretch/>
        </p:blipFill>
        <p:spPr bwMode="auto">
          <a:xfrm>
            <a:off x="1993035" y="1176539"/>
            <a:ext cx="1621471" cy="263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nearing the 200m depth 0012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21" t="413" r="35767" b="1"/>
          <a:stretch/>
        </p:blipFill>
        <p:spPr>
          <a:xfrm>
            <a:off x="3754937" y="1176539"/>
            <a:ext cx="1617620" cy="2631538"/>
          </a:xfrm>
          <a:prstGeom prst="rect">
            <a:avLst/>
          </a:prstGeom>
        </p:spPr>
      </p:pic>
      <p:pic>
        <p:nvPicPr>
          <p:cNvPr id="17" name="Picture 16" descr="M-Scan02.jp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02" b="8898"/>
          <a:stretch/>
        </p:blipFill>
        <p:spPr>
          <a:xfrm>
            <a:off x="5516838" y="1176539"/>
            <a:ext cx="1621470" cy="2631538"/>
          </a:xfrm>
          <a:prstGeom prst="rect">
            <a:avLst/>
          </a:prstGeom>
        </p:spPr>
      </p:pic>
      <p:pic>
        <p:nvPicPr>
          <p:cNvPr id="11" name="Picture 10" descr="mesoporous-ceramic_blue_materials.pn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47" t="3195" r="9577" b="1862"/>
          <a:stretch/>
        </p:blipFill>
        <p:spPr>
          <a:xfrm>
            <a:off x="7282589" y="1176539"/>
            <a:ext cx="1617620" cy="2631538"/>
          </a:xfrm>
          <a:prstGeom prst="rect">
            <a:avLst/>
          </a:prstGeom>
        </p:spPr>
      </p:pic>
      <p:pic>
        <p:nvPicPr>
          <p:cNvPr id="122885" name="Picture 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08" r="21188"/>
          <a:stretch/>
        </p:blipFill>
        <p:spPr bwMode="auto">
          <a:xfrm>
            <a:off x="5512985" y="3967577"/>
            <a:ext cx="1625323" cy="2637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_PKR1927a.jpg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65" r="12165"/>
          <a:stretch/>
        </p:blipFill>
        <p:spPr>
          <a:xfrm>
            <a:off x="3754935" y="3967577"/>
            <a:ext cx="1617622" cy="2642450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1993035" y="3967578"/>
            <a:ext cx="1621471" cy="2642449"/>
            <a:chOff x="2132013" y="3962224"/>
            <a:chExt cx="1778000" cy="2897539"/>
          </a:xfrm>
        </p:grpSpPr>
        <p:sp>
          <p:nvSpPr>
            <p:cNvPr id="14" name="Rectangle 13"/>
            <p:cNvSpPr/>
            <p:nvPr/>
          </p:nvSpPr>
          <p:spPr bwMode="auto">
            <a:xfrm>
              <a:off x="2132013" y="3962224"/>
              <a:ext cx="1778000" cy="2897539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162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92"/>
            </a:p>
          </p:txBody>
        </p:sp>
        <p:pic>
          <p:nvPicPr>
            <p:cNvPr id="6" name="Picture 5" descr="SynrocCans.png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6" r="8176"/>
            <a:stretch/>
          </p:blipFill>
          <p:spPr>
            <a:xfrm>
              <a:off x="2132013" y="4549895"/>
              <a:ext cx="1778000" cy="1950228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2"/>
          <a:srcRect l="34814" r="18715"/>
          <a:stretch/>
        </p:blipFill>
        <p:spPr>
          <a:xfrm>
            <a:off x="231133" y="3967577"/>
            <a:ext cx="1617622" cy="264245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896C14FB-06BC-8545-9D43-EB4CD5D60820}"/>
              </a:ext>
            </a:extLst>
          </p:cNvPr>
          <p:cNvSpPr/>
          <p:nvPr/>
        </p:nvSpPr>
        <p:spPr>
          <a:xfrm>
            <a:off x="228302" y="922378"/>
            <a:ext cx="508820" cy="58993"/>
          </a:xfrm>
          <a:prstGeom prst="rect">
            <a:avLst/>
          </a:prstGeom>
          <a:solidFill>
            <a:srgbClr val="47B8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5884163D-721C-074A-954F-7FB1A867F1B6}"/>
              </a:ext>
            </a:extLst>
          </p:cNvPr>
          <p:cNvGrpSpPr/>
          <p:nvPr/>
        </p:nvGrpSpPr>
        <p:grpSpPr>
          <a:xfrm>
            <a:off x="6602401" y="5615109"/>
            <a:ext cx="2541598" cy="1242891"/>
            <a:chOff x="6602401" y="5615109"/>
            <a:chExt cx="2541598" cy="1242891"/>
          </a:xfrm>
        </p:grpSpPr>
        <p:sp>
          <p:nvSpPr>
            <p:cNvPr id="26" name="Right Triangle 25">
              <a:extLst>
                <a:ext uri="{FF2B5EF4-FFF2-40B4-BE49-F238E27FC236}">
                  <a16:creationId xmlns="" xmlns:a16="http://schemas.microsoft.com/office/drawing/2014/main" id="{B3F4F028-24A9-F741-8A6E-A394CEBE5DCE}"/>
                </a:ext>
              </a:extLst>
            </p:cNvPr>
            <p:cNvSpPr/>
            <p:nvPr/>
          </p:nvSpPr>
          <p:spPr>
            <a:xfrm flipH="1">
              <a:off x="6602401" y="5615109"/>
              <a:ext cx="2541598" cy="1242891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7" name="Picture 26">
              <a:extLst>
                <a:ext uri="{FF2B5EF4-FFF2-40B4-BE49-F238E27FC236}">
                  <a16:creationId xmlns="" xmlns:a16="http://schemas.microsoft.com/office/drawing/2014/main" id="{940B29A3-6049-A64B-9BD9-0470298263C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/>
            <a:stretch>
              <a:fillRect/>
            </a:stretch>
          </p:blipFill>
          <p:spPr>
            <a:xfrm>
              <a:off x="6822828" y="5722902"/>
              <a:ext cx="2321171" cy="1135098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="" xmlns:a16="http://schemas.microsoft.com/office/drawing/2014/main" id="{1A6D9291-D49D-D14E-98AF-56AEB836857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4"/>
            <a:srcRect l="35794"/>
            <a:stretch/>
          </p:blipFill>
          <p:spPr>
            <a:xfrm>
              <a:off x="7801361" y="6376777"/>
              <a:ext cx="1211560" cy="3860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10137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ANSTO Title">
  <a:themeElements>
    <a:clrScheme name="ANSTO">
      <a:dk1>
        <a:srgbClr val="4C4D4C"/>
      </a:dk1>
      <a:lt1>
        <a:srgbClr val="FFFFFF"/>
      </a:lt1>
      <a:dk2>
        <a:srgbClr val="44546A"/>
      </a:dk2>
      <a:lt2>
        <a:srgbClr val="E7E6E6"/>
      </a:lt2>
      <a:accent1>
        <a:srgbClr val="006CA9"/>
      </a:accent1>
      <a:accent2>
        <a:srgbClr val="47B7B1"/>
      </a:accent2>
      <a:accent3>
        <a:srgbClr val="1E3054"/>
      </a:accent3>
      <a:accent4>
        <a:srgbClr val="4C4D4C"/>
      </a:accent4>
      <a:accent5>
        <a:srgbClr val="006F3A"/>
      </a:accent5>
      <a:accent6>
        <a:srgbClr val="F1AB46"/>
      </a:accent6>
      <a:hlink>
        <a:srgbClr val="006CA9"/>
      </a:hlink>
      <a:folHlink>
        <a:srgbClr val="1E3054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Powerpoint-2018-4x3shape3.potx" id="{99E92A07-2356-4B8F-961B-1E1E4FEFEFBD}" vid="{21AD29AF-6D6A-4521-9CEF-55D1FFAF4576}"/>
    </a:ext>
  </a:extLst>
</a:theme>
</file>

<file path=ppt/theme/theme2.xml><?xml version="1.0" encoding="utf-8"?>
<a:theme xmlns:a="http://schemas.openxmlformats.org/drawingml/2006/main" name="ANSTO Main Content">
  <a:themeElements>
    <a:clrScheme name="">
      <a:dk1>
        <a:srgbClr val="4C4D4C"/>
      </a:dk1>
      <a:lt1>
        <a:srgbClr val="FFFFFF"/>
      </a:lt1>
      <a:dk2>
        <a:srgbClr val="44546A"/>
      </a:dk2>
      <a:lt2>
        <a:srgbClr val="E7E6E6"/>
      </a:lt2>
      <a:accent1>
        <a:srgbClr val="006CA9"/>
      </a:accent1>
      <a:accent2>
        <a:srgbClr val="47B7B1"/>
      </a:accent2>
      <a:accent3>
        <a:srgbClr val="1E3054"/>
      </a:accent3>
      <a:accent4>
        <a:srgbClr val="4C4D4C"/>
      </a:accent4>
      <a:accent5>
        <a:srgbClr val="006F3A"/>
      </a:accent5>
      <a:accent6>
        <a:srgbClr val="F1AB46"/>
      </a:accent6>
      <a:hlink>
        <a:srgbClr val="006CA9"/>
      </a:hlink>
      <a:folHlink>
        <a:srgbClr val="1E305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Powerpoint-2018-4x3shape3.potx" id="{99E92A07-2356-4B8F-961B-1E1E4FEFEFBD}" vid="{439FA083-AF3E-4FE9-B5C5-331B03BA73FE}"/>
    </a:ext>
  </a:extLst>
</a:theme>
</file>

<file path=ppt/theme/theme3.xml><?xml version="1.0" encoding="utf-8"?>
<a:theme xmlns:a="http://schemas.openxmlformats.org/drawingml/2006/main" name="ANSTO Blue slides">
  <a:themeElements>
    <a:clrScheme name="ANSTO">
      <a:dk1>
        <a:srgbClr val="4C4D4C"/>
      </a:dk1>
      <a:lt1>
        <a:srgbClr val="FFFFFF"/>
      </a:lt1>
      <a:dk2>
        <a:srgbClr val="44546A"/>
      </a:dk2>
      <a:lt2>
        <a:srgbClr val="E7E6E6"/>
      </a:lt2>
      <a:accent1>
        <a:srgbClr val="006CA9"/>
      </a:accent1>
      <a:accent2>
        <a:srgbClr val="47B7B1"/>
      </a:accent2>
      <a:accent3>
        <a:srgbClr val="1E3054"/>
      </a:accent3>
      <a:accent4>
        <a:srgbClr val="4C4D4C"/>
      </a:accent4>
      <a:accent5>
        <a:srgbClr val="006F3A"/>
      </a:accent5>
      <a:accent6>
        <a:srgbClr val="F1AB46"/>
      </a:accent6>
      <a:hlink>
        <a:srgbClr val="006CA9"/>
      </a:hlink>
      <a:folHlink>
        <a:srgbClr val="1E305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Powerpoint-2018-4x3shape3.potx" id="{99E92A07-2356-4B8F-961B-1E1E4FEFEFBD}" vid="{3EFB8DC0-56A2-4711-ACF9-5F643579ECD3}"/>
    </a:ext>
  </a:extLst>
</a:theme>
</file>

<file path=ppt/theme/theme4.xml><?xml version="1.0" encoding="utf-8"?>
<a:theme xmlns:a="http://schemas.openxmlformats.org/drawingml/2006/main" name="ANSTO Dark blue slides">
  <a:themeElements>
    <a:clrScheme name="ANSTO">
      <a:dk1>
        <a:srgbClr val="4C4D4C"/>
      </a:dk1>
      <a:lt1>
        <a:srgbClr val="FFFFFF"/>
      </a:lt1>
      <a:dk2>
        <a:srgbClr val="44546A"/>
      </a:dk2>
      <a:lt2>
        <a:srgbClr val="E7E6E6"/>
      </a:lt2>
      <a:accent1>
        <a:srgbClr val="006CA9"/>
      </a:accent1>
      <a:accent2>
        <a:srgbClr val="47B7B1"/>
      </a:accent2>
      <a:accent3>
        <a:srgbClr val="1E3054"/>
      </a:accent3>
      <a:accent4>
        <a:srgbClr val="4C4D4C"/>
      </a:accent4>
      <a:accent5>
        <a:srgbClr val="006F3A"/>
      </a:accent5>
      <a:accent6>
        <a:srgbClr val="F1AB46"/>
      </a:accent6>
      <a:hlink>
        <a:srgbClr val="006CA9"/>
      </a:hlink>
      <a:folHlink>
        <a:srgbClr val="1E305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Powerpoint-2018-4x3shape3.potx" id="{99E92A07-2356-4B8F-961B-1E1E4FEFEFBD}" vid="{07914BC9-6389-4B4F-BA93-B0233ED94649}"/>
    </a:ext>
  </a:extLst>
</a:theme>
</file>

<file path=ppt/theme/theme5.xml><?xml version="1.0" encoding="utf-8"?>
<a:theme xmlns:a="http://schemas.openxmlformats.org/drawingml/2006/main" name="ANSTO Teal slides">
  <a:themeElements>
    <a:clrScheme name="ANSTO">
      <a:dk1>
        <a:srgbClr val="4C4D4C"/>
      </a:dk1>
      <a:lt1>
        <a:srgbClr val="FFFFFF"/>
      </a:lt1>
      <a:dk2>
        <a:srgbClr val="44546A"/>
      </a:dk2>
      <a:lt2>
        <a:srgbClr val="E7E6E6"/>
      </a:lt2>
      <a:accent1>
        <a:srgbClr val="006CA9"/>
      </a:accent1>
      <a:accent2>
        <a:srgbClr val="47B7B1"/>
      </a:accent2>
      <a:accent3>
        <a:srgbClr val="1E3054"/>
      </a:accent3>
      <a:accent4>
        <a:srgbClr val="4C4D4C"/>
      </a:accent4>
      <a:accent5>
        <a:srgbClr val="006F3A"/>
      </a:accent5>
      <a:accent6>
        <a:srgbClr val="F1AB46"/>
      </a:accent6>
      <a:hlink>
        <a:srgbClr val="006CA9"/>
      </a:hlink>
      <a:folHlink>
        <a:srgbClr val="1E305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Powerpoint-2018-4x3shape3.potx" id="{99E92A07-2356-4B8F-961B-1E1E4FEFEFBD}" vid="{95089243-C778-4872-8979-0A5A5B8A40DE}"/>
    </a:ext>
  </a:extLst>
</a:theme>
</file>

<file path=ppt/theme/theme6.xml><?xml version="1.0" encoding="utf-8"?>
<a:theme xmlns:a="http://schemas.openxmlformats.org/drawingml/2006/main" name="ANSTO Thank you slide">
  <a:themeElements>
    <a:clrScheme name="ANSTO">
      <a:dk1>
        <a:srgbClr val="4C4D4C"/>
      </a:dk1>
      <a:lt1>
        <a:srgbClr val="FFFFFF"/>
      </a:lt1>
      <a:dk2>
        <a:srgbClr val="44546A"/>
      </a:dk2>
      <a:lt2>
        <a:srgbClr val="E7E6E6"/>
      </a:lt2>
      <a:accent1>
        <a:srgbClr val="006CA9"/>
      </a:accent1>
      <a:accent2>
        <a:srgbClr val="47B7B1"/>
      </a:accent2>
      <a:accent3>
        <a:srgbClr val="1E3054"/>
      </a:accent3>
      <a:accent4>
        <a:srgbClr val="4C4D4C"/>
      </a:accent4>
      <a:accent5>
        <a:srgbClr val="006F3A"/>
      </a:accent5>
      <a:accent6>
        <a:srgbClr val="F1AB46"/>
      </a:accent6>
      <a:hlink>
        <a:srgbClr val="006CA9"/>
      </a:hlink>
      <a:folHlink>
        <a:srgbClr val="1E3054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Powerpoint-2018-4x3shape3.potx" id="{99E92A07-2356-4B8F-961B-1E1E4FEFEFBD}" vid="{A49ABBA8-A964-4B43-970F-70421D1C50E8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Powerpoint-2018-4x3shape3</Template>
  <TotalTime>10171</TotalTime>
  <Words>291</Words>
  <Application>Microsoft Office PowerPoint</Application>
  <PresentationFormat>On-screen Show (4:3)</PresentationFormat>
  <Paragraphs>68</Paragraphs>
  <Slides>9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9</vt:i4>
      </vt:variant>
    </vt:vector>
  </HeadingPairs>
  <TitlesOfParts>
    <vt:vector size="25" baseType="lpstr">
      <vt:lpstr>Arial</vt:lpstr>
      <vt:lpstr>Calibri</vt:lpstr>
      <vt:lpstr>Fira Sans</vt:lpstr>
      <vt:lpstr>Poppins</vt:lpstr>
      <vt:lpstr>ＭＳ Ｐゴシック</vt:lpstr>
      <vt:lpstr>Poppins Light</vt:lpstr>
      <vt:lpstr>Fira Sans ExtraBold</vt:lpstr>
      <vt:lpstr>Fira Sans ExtraLight</vt:lpstr>
      <vt:lpstr>Fira Sans Light</vt:lpstr>
      <vt:lpstr>Wingdings</vt:lpstr>
      <vt:lpstr>ANSTO Title</vt:lpstr>
      <vt:lpstr>ANSTO Main Content</vt:lpstr>
      <vt:lpstr>ANSTO Blue slides</vt:lpstr>
      <vt:lpstr>ANSTO Dark blue slides</vt:lpstr>
      <vt:lpstr>ANSTO Teal slides</vt:lpstr>
      <vt:lpstr>ANSTO Thank you slide</vt:lpstr>
      <vt:lpstr>Leveraging great science to deliver big outcomes</vt:lpstr>
      <vt:lpstr>ANSTO  |  Home of Australia’s landmark research infrastructure</vt:lpstr>
      <vt:lpstr>Our work </vt:lpstr>
      <vt:lpstr>PowerPoint Presentation</vt:lpstr>
      <vt:lpstr>World class research and user facilities</vt:lpstr>
      <vt:lpstr>Enabled by people and partnerships</vt:lpstr>
      <vt:lpstr>Globally connected</vt:lpstr>
      <vt:lpstr>Products and services</vt:lpstr>
      <vt:lpstr>Science diversity and technology expertise</vt:lpstr>
    </vt:vector>
  </TitlesOfParts>
  <Company>ANSTO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Australian Synchrotron</dc:title>
  <dc:creator>Andrew Peele</dc:creator>
  <cp:lastModifiedBy>PATCHETT, Kristen</cp:lastModifiedBy>
  <cp:revision>242</cp:revision>
  <cp:lastPrinted>2018-10-05T01:18:16Z</cp:lastPrinted>
  <dcterms:created xsi:type="dcterms:W3CDTF">2018-08-14T05:38:23Z</dcterms:created>
  <dcterms:modified xsi:type="dcterms:W3CDTF">2018-10-10T02:04:30Z</dcterms:modified>
</cp:coreProperties>
</file>