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10"/>
  </p:notesMasterIdLst>
  <p:handoutMasterIdLst>
    <p:handoutMasterId r:id="rId11"/>
  </p:handoutMasterIdLst>
  <p:sldIdLst>
    <p:sldId id="462" r:id="rId6"/>
    <p:sldId id="464" r:id="rId7"/>
    <p:sldId id="465" r:id="rId8"/>
    <p:sldId id="466" r:id="rId9"/>
  </p:sldIdLst>
  <p:sldSz cx="9144000" cy="6858000" type="screen4x3"/>
  <p:notesSz cx="6799263" cy="9929813"/>
  <p:embeddedFontLst>
    <p:embeddedFont>
      <p:font typeface="ＭＳ Ｐゴシック" panose="020B0600070205080204" pitchFamily="34" charset="-128"/>
      <p:regular r:id="rId12"/>
    </p:embeddedFont>
    <p:embeddedFont>
      <p:font typeface="Fira Sans ExtraLight" panose="020B0604020202020204" charset="0"/>
      <p:regular r:id="rId13"/>
      <p:italic r:id="rId14"/>
    </p:embeddedFont>
    <p:embeddedFont>
      <p:font typeface="Poppins Light" panose="020B0604020202020204" charset="0"/>
      <p:regular r:id="rId15"/>
      <p:italic r:id="rId16"/>
    </p:embeddedFont>
    <p:embeddedFont>
      <p:font typeface="Calibri" panose="020F0502020204030204" pitchFamily="34" charset="0"/>
      <p:regular r:id="rId17"/>
      <p:bold r:id="rId18"/>
      <p:italic r:id="rId19"/>
      <p:boldItalic r:id="rId20"/>
    </p:embeddedFont>
    <p:embeddedFont>
      <p:font typeface="Fira Sans" panose="020B0604020202020204" charset="0"/>
      <p:regular r:id="rId21"/>
      <p:bold r:id="rId22"/>
      <p:italic r:id="rId23"/>
      <p:boldItalic r:id="rId24"/>
    </p:embeddedFont>
    <p:embeddedFont>
      <p:font typeface="Poppins" panose="020B0604020202020204" charset="0"/>
      <p:regular r:id="rId25"/>
      <p:bold r:id="rId26"/>
      <p:italic r:id="rId27"/>
      <p:boldItalic r:id="rId28"/>
    </p:embeddedFont>
    <p:embeddedFont>
      <p:font typeface="Fira Sans Light" panose="020B0604020202020204" charset="0"/>
      <p:regular r:id="rId29"/>
      <p:italic r:id="rId30"/>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101"/>
    <a:srgbClr val="7698BC"/>
    <a:srgbClr val="DEDEE8"/>
    <a:srgbClr val="D1CCDC"/>
    <a:srgbClr val="64AF34"/>
    <a:srgbClr val="0976BD"/>
    <a:srgbClr val="1A3869"/>
    <a:srgbClr val="036265"/>
    <a:srgbClr val="061730"/>
    <a:srgbClr val="47B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62412" autoAdjust="0"/>
  </p:normalViewPr>
  <p:slideViewPr>
    <p:cSldViewPr snapToGrid="0" snapToObjects="1">
      <p:cViewPr varScale="1">
        <p:scale>
          <a:sx n="82" d="100"/>
          <a:sy n="82" d="100"/>
        </p:scale>
        <p:origin x="-2574"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33" d="100"/>
          <a:sy n="133" d="100"/>
        </p:scale>
        <p:origin x="503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font" Target="fonts/font10.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handoutMaster" Target="handoutMasters/handoutMaster1.xml"/><Relationship Id="rId24" Type="http://schemas.openxmlformats.org/officeDocument/2006/relationships/font" Target="fonts/font13.fntdata"/><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notesMaster" Target="notesMasters/notesMaster1.xml"/><Relationship Id="rId19" Type="http://schemas.openxmlformats.org/officeDocument/2006/relationships/font" Target="fonts/font8.fntdata"/><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56713119-2E6C-0E49-AB2B-23FB7CE3C172}"/>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249966BD-589F-2647-B2B1-AAA7B208171D}"/>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05289A0E-68F2-2449-9E98-DFCFEDD2391B}" type="datetimeFigureOut">
              <a:rPr lang="en-US" smtClean="0"/>
              <a:t>10/5/2018</a:t>
            </a:fld>
            <a:endParaRPr lang="en-US"/>
          </a:p>
        </p:txBody>
      </p:sp>
      <p:sp>
        <p:nvSpPr>
          <p:cNvPr id="4" name="Footer Placeholder 3">
            <a:extLst>
              <a:ext uri="{FF2B5EF4-FFF2-40B4-BE49-F238E27FC236}">
                <a16:creationId xmlns="" xmlns:a16="http://schemas.microsoft.com/office/drawing/2014/main" id="{335E9847-F96D-BE46-B0D3-14E63CF8401F}"/>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DF34345B-7954-7644-A3A4-6B36D607EBAA}"/>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7E1FE8F4-CB29-D24D-AE90-460123B50835}" type="slidenum">
              <a:rPr lang="en-US" smtClean="0"/>
              <a:t>‹#›</a:t>
            </a:fld>
            <a:endParaRPr lang="en-US"/>
          </a:p>
        </p:txBody>
      </p:sp>
    </p:spTree>
    <p:extLst>
      <p:ext uri="{BB962C8B-B14F-4D97-AF65-F5344CB8AC3E}">
        <p14:creationId xmlns:p14="http://schemas.microsoft.com/office/powerpoint/2010/main" val="1400284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A342AB1-8D1B-40D0-AFE8-7CC543FB30B2}" type="datetimeFigureOut">
              <a:rPr lang="en-AU" smtClean="0"/>
              <a:t>5/10/2018</a:t>
            </a:fld>
            <a:endParaRPr lang="en-AU"/>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4BCAC4FF-73D7-41A3-8332-AF585D95306A}" type="slidenum">
              <a:rPr lang="en-AU" smtClean="0"/>
              <a:t>‹#›</a:t>
            </a:fld>
            <a:endParaRPr lang="en-AU"/>
          </a:p>
        </p:txBody>
      </p:sp>
    </p:spTree>
    <p:extLst>
      <p:ext uri="{BB962C8B-B14F-4D97-AF65-F5344CB8AC3E}">
        <p14:creationId xmlns:p14="http://schemas.microsoft.com/office/powerpoint/2010/main" val="347007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7763"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buFont typeface="Arial" charset="0"/>
              <a:buNone/>
              <a:defRPr/>
            </a:pPr>
            <a:endParaRPr lang="en-US" altLang="en-US" sz="2200" dirty="0">
              <a:solidFill>
                <a:srgbClr val="0070C0"/>
              </a:solidFill>
              <a:latin typeface="Arial" charset="0"/>
              <a:cs typeface="Arial" charset="0"/>
            </a:endParaRP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7BA46796-3942-45CC-A9A6-7BB92D53E264}" type="slidenum">
              <a:rPr lang="en-AU" altLang="en-US" smtClean="0">
                <a:solidFill>
                  <a:srgbClr val="000000"/>
                </a:solidFill>
                <a:latin typeface="Arial" charset="0"/>
              </a:rPr>
              <a:pPr>
                <a:spcBef>
                  <a:spcPct val="0"/>
                </a:spcBef>
              </a:pPr>
              <a:t>1</a:t>
            </a:fld>
            <a:endParaRPr lang="en-AU" altLang="en-US">
              <a:solidFill>
                <a:srgbClr val="000000"/>
              </a:solidFill>
              <a:latin typeface="Arial" charset="0"/>
            </a:endParaRPr>
          </a:p>
        </p:txBody>
      </p:sp>
    </p:spTree>
    <p:extLst>
      <p:ext uri="{BB962C8B-B14F-4D97-AF65-F5344CB8AC3E}">
        <p14:creationId xmlns:p14="http://schemas.microsoft.com/office/powerpoint/2010/main" val="115098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Nuclear technology for sustainable health program conducts research in those areas where ANSTO’s nuclear and accelerator based assets can have the greatest beneficial impact. </a:t>
            </a:r>
          </a:p>
          <a:p>
            <a:r>
              <a:rPr lang="en-AU" sz="1200" b="1" kern="1200" dirty="0">
                <a:solidFill>
                  <a:schemeClr val="tx1"/>
                </a:solidFill>
                <a:effectLst/>
                <a:latin typeface="+mn-lt"/>
                <a:ea typeface="+mn-ea"/>
                <a:cs typeface="+mn-cs"/>
              </a:rPr>
              <a:t>[Pathways to disease focus] </a:t>
            </a:r>
          </a:p>
          <a:p>
            <a:r>
              <a:rPr lang="en-AU" sz="1200" kern="1200" dirty="0">
                <a:solidFill>
                  <a:schemeClr val="tx1"/>
                </a:solidFill>
                <a:effectLst/>
                <a:latin typeface="+mn-lt"/>
                <a:ea typeface="+mn-ea"/>
                <a:cs typeface="+mn-cs"/>
              </a:rPr>
              <a:t>By combining multiple imaging techniques we can track the composition of tissues and cells and directly visualize biochemical activity.</a:t>
            </a:r>
          </a:p>
          <a:p>
            <a:r>
              <a:rPr lang="en-AU" sz="1200" b="1" kern="1200" dirty="0">
                <a:solidFill>
                  <a:schemeClr val="tx1"/>
                </a:solidFill>
                <a:effectLst/>
                <a:latin typeface="+mn-lt"/>
                <a:ea typeface="+mn-ea"/>
                <a:cs typeface="+mn-cs"/>
              </a:rPr>
              <a:t>[Early assessment focus] </a:t>
            </a:r>
          </a:p>
          <a:p>
            <a:r>
              <a:rPr lang="en-AU" sz="1200" kern="1200" dirty="0">
                <a:solidFill>
                  <a:schemeClr val="tx1"/>
                </a:solidFill>
                <a:effectLst/>
                <a:latin typeface="+mn-lt"/>
                <a:ea typeface="+mn-ea"/>
                <a:cs typeface="+mn-cs"/>
              </a:rPr>
              <a:t>Early assessment of conditions can be detected with high-sensitivity by PET imaging. The development of a Total-Body ultra-low dose new scanner will bring the PET technology full benefits to new populations, especially asymptomatic and paediatric patients. </a:t>
            </a:r>
          </a:p>
          <a:p>
            <a:r>
              <a:rPr lang="en-AU" sz="1200" kern="1200" dirty="0">
                <a:solidFill>
                  <a:schemeClr val="tx1"/>
                </a:solidFill>
                <a:effectLst/>
                <a:latin typeface="+mn-lt"/>
                <a:ea typeface="+mn-ea"/>
                <a:cs typeface="+mn-cs"/>
              </a:rPr>
              <a:t>PET Explorer will also provide a powerful research tool for unravelling multi-organ diseases such as diabetes, depression, chronic fatigue and mind-body interactions.</a:t>
            </a:r>
          </a:p>
          <a:p>
            <a:r>
              <a:rPr lang="en-AU" sz="1200" b="1" kern="1200" dirty="0">
                <a:solidFill>
                  <a:schemeClr val="tx1"/>
                </a:solidFill>
                <a:effectLst/>
                <a:latin typeface="+mn-lt"/>
                <a:ea typeface="+mn-ea"/>
                <a:cs typeface="+mn-cs"/>
              </a:rPr>
              <a:t>[Therapy optimisation</a:t>
            </a:r>
            <a:r>
              <a:rPr lang="en-AU" sz="1200" b="1" kern="1200" baseline="0" dirty="0">
                <a:solidFill>
                  <a:schemeClr val="tx1"/>
                </a:solidFill>
                <a:effectLst/>
                <a:latin typeface="+mn-lt"/>
                <a:ea typeface="+mn-ea"/>
                <a:cs typeface="+mn-cs"/>
              </a:rPr>
              <a:t> focus]</a:t>
            </a:r>
            <a:endParaRPr lang="en-AU" sz="1200" b="1"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expertise in PET radiotracers development is dedicated to increasing their performance and the efficacy of their production.  This will provide powerful new capabilities for disease diagnosis and treatment optimization.</a:t>
            </a:r>
          </a:p>
          <a:p>
            <a:r>
              <a:rPr lang="en-AU" sz="1000" kern="1200" baseline="0" dirty="0">
                <a:solidFill>
                  <a:schemeClr val="accent1"/>
                </a:solidFill>
                <a:effectLst/>
                <a:latin typeface="+mn-lt"/>
                <a:ea typeface="+mn-ea"/>
                <a:cs typeface="+mn-cs"/>
              </a:rPr>
              <a:t>We are also developing advanced multi-modal radiotracers which will combine in a single molecule, pre-operative tumour location scanning capability for surgery planning and also fluorescence staining to provide visual cues to diseased tissue areas for surgeon guidance. (for question time or if time permits - alternatively a radiotherapy isotope could be combined with the same tracer molecule to provide targeted, precise, in-situ radiotherapy for cancers in inoperable areas).</a:t>
            </a:r>
          </a:p>
          <a:p>
            <a:r>
              <a:rPr lang="en-AU" sz="1000" b="1" kern="1200" baseline="0" dirty="0">
                <a:solidFill>
                  <a:schemeClr val="accent1"/>
                </a:solidFill>
                <a:effectLst/>
                <a:latin typeface="+mn-lt"/>
                <a:ea typeface="+mn-ea"/>
                <a:cs typeface="+mn-cs"/>
              </a:rPr>
              <a:t>[Radiation therapy focus]</a:t>
            </a:r>
          </a:p>
          <a:p>
            <a:r>
              <a:rPr lang="en-AU" sz="1200" kern="1200" dirty="0">
                <a:solidFill>
                  <a:schemeClr val="tx1"/>
                </a:solidFill>
                <a:effectLst/>
                <a:latin typeface="+mn-lt"/>
                <a:ea typeface="+mn-ea"/>
                <a:cs typeface="+mn-cs"/>
              </a:rPr>
              <a:t>Our medical physicists are developing optimized radiotherapies in X-Ray and emerging particle therapy. Research focus on advanced control of radiation beams, and an innovative development of neutron capture enhanced particle therapy process (NCEPT). This will deliver a more effective kill dose to cancer cells while significantly reducing damage to healthy tissues and hence mitigating the severity of side effects. </a:t>
            </a:r>
          </a:p>
          <a:p>
            <a:r>
              <a:rPr lang="en-AU" sz="1200" b="1" kern="1200" dirty="0">
                <a:solidFill>
                  <a:schemeClr val="tx1"/>
                </a:solidFill>
                <a:effectLst/>
                <a:latin typeface="+mn-lt"/>
                <a:ea typeface="+mn-ea"/>
                <a:cs typeface="+mn-cs"/>
              </a:rPr>
              <a:t>[Complex chronic diseases focus]</a:t>
            </a:r>
          </a:p>
          <a:p>
            <a:r>
              <a:rPr lang="en-AU" sz="1200" kern="1200" dirty="0">
                <a:solidFill>
                  <a:schemeClr val="tx1"/>
                </a:solidFill>
                <a:effectLst/>
                <a:latin typeface="+mn-lt"/>
                <a:ea typeface="+mn-ea"/>
                <a:cs typeface="+mn-cs"/>
              </a:rPr>
              <a:t>In collaboration with the government of Sri Lanka, ANSTO and collaborators are working towards identifying factors that give rise to a national pandemic of Chronic Kidney Disease of Unknown Aetiology  (</a:t>
            </a:r>
            <a:r>
              <a:rPr lang="en-AU" sz="1200" kern="1200" dirty="0" err="1">
                <a:solidFill>
                  <a:schemeClr val="tx1"/>
                </a:solidFill>
                <a:effectLst/>
                <a:latin typeface="+mn-lt"/>
                <a:ea typeface="+mn-ea"/>
                <a:cs typeface="+mn-cs"/>
              </a:rPr>
              <a:t>CKDu</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Our unique combined capabilities and expertise in understanding biological pathways to chronic disease, water quality monitoring and synchrotron microscopic medical imaging will prove invaluable in the fight against this severe disease. (100s of millions of people globally)</a:t>
            </a:r>
          </a:p>
          <a:p>
            <a:endParaRPr lang="en-AU" dirty="0"/>
          </a:p>
        </p:txBody>
      </p:sp>
      <p:sp>
        <p:nvSpPr>
          <p:cNvPr id="4" name="Slide Number Placeholder 3"/>
          <p:cNvSpPr>
            <a:spLocks noGrp="1"/>
          </p:cNvSpPr>
          <p:nvPr>
            <p:ph type="sldNum" sz="quarter" idx="5"/>
          </p:nvPr>
        </p:nvSpPr>
        <p:spPr/>
        <p:txBody>
          <a:bodyPr/>
          <a:lstStyle/>
          <a:p>
            <a:fld id="{4BCAC4FF-73D7-41A3-8332-AF585D95306A}" type="slidenum">
              <a:rPr lang="en-AU" smtClean="0"/>
              <a:t>2</a:t>
            </a:fld>
            <a:endParaRPr lang="en-AU"/>
          </a:p>
        </p:txBody>
      </p:sp>
    </p:spTree>
    <p:extLst>
      <p:ext uri="{BB962C8B-B14F-4D97-AF65-F5344CB8AC3E}">
        <p14:creationId xmlns:p14="http://schemas.microsoft.com/office/powerpoint/2010/main" val="349612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This research program focuses on understanding the impact of low to therapeutic dose radiation on biological systems. Cell response and resilience mechanisms are investigated in partnership with CNES and INSERM. We also develop sensors that can monitor and measure response in vivo, with UNSW. The program aims to deliver mitigation strategies for radiation exposure whether environmental, spatial or therapeutic.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4BCAC4FF-73D7-41A3-8332-AF585D95306A}" type="slidenum">
              <a:rPr lang="en-AU" smtClean="0"/>
              <a:t>3</a:t>
            </a:fld>
            <a:endParaRPr lang="en-AU"/>
          </a:p>
        </p:txBody>
      </p:sp>
    </p:spTree>
    <p:extLst>
      <p:ext uri="{BB962C8B-B14F-4D97-AF65-F5344CB8AC3E}">
        <p14:creationId xmlns:p14="http://schemas.microsoft.com/office/powerpoint/2010/main" val="1592196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research programme leverages from ANSTO strong existing set of techniques and expertise to investigate fundamental and industrial problems of national significance related to food production and consumption. </a:t>
            </a:r>
          </a:p>
          <a:p>
            <a:r>
              <a:rPr lang="en-AU" sz="1200" kern="1200" dirty="0">
                <a:solidFill>
                  <a:schemeClr val="tx1"/>
                </a:solidFill>
                <a:effectLst/>
                <a:latin typeface="+mn-lt"/>
                <a:ea typeface="+mn-ea"/>
                <a:cs typeface="+mn-cs"/>
              </a:rPr>
              <a:t>We generate methods to increase food production sustainability, assess their provenance and traceability to protect consumers and industries. Adding quality authentication is of critical importance, to identify both toxicants and high-value nutrients so that we can optimise food structure and function in order to increase resilience and bring sustainable health.</a:t>
            </a:r>
          </a:p>
          <a:p>
            <a:endParaRPr lang="en-AU" dirty="0"/>
          </a:p>
        </p:txBody>
      </p:sp>
      <p:sp>
        <p:nvSpPr>
          <p:cNvPr id="4" name="Slide Number Placeholder 3"/>
          <p:cNvSpPr>
            <a:spLocks noGrp="1"/>
          </p:cNvSpPr>
          <p:nvPr>
            <p:ph type="sldNum" sz="quarter" idx="5"/>
          </p:nvPr>
        </p:nvSpPr>
        <p:spPr/>
        <p:txBody>
          <a:bodyPr/>
          <a:lstStyle/>
          <a:p>
            <a:fld id="{4BCAC4FF-73D7-41A3-8332-AF585D95306A}" type="slidenum">
              <a:rPr lang="en-AU" smtClean="0"/>
              <a:t>4</a:t>
            </a:fld>
            <a:endParaRPr lang="en-AU"/>
          </a:p>
        </p:txBody>
      </p:sp>
    </p:spTree>
    <p:extLst>
      <p:ext uri="{BB962C8B-B14F-4D97-AF65-F5344CB8AC3E}">
        <p14:creationId xmlns:p14="http://schemas.microsoft.com/office/powerpoint/2010/main" val="4041486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5/10/2018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322519" y="3713157"/>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ulitple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Arial" pitchFamily="34" charset="0"/>
                <a:cs typeface="Arial" pitchFamily="34" charset="0"/>
              </a:defRPr>
            </a:lvl1pPr>
          </a:lstStyle>
          <a:p>
            <a:r>
              <a:rPr lang="en-US" dirty="0"/>
              <a:t>CLICK TO EDIT MASTER TITLE STYLE</a:t>
            </a:r>
          </a:p>
        </p:txBody>
      </p:sp>
      <p:sp>
        <p:nvSpPr>
          <p:cNvPr id="6" name="Slide Number Placeholder 5"/>
          <p:cNvSpPr>
            <a:spLocks noGrp="1"/>
          </p:cNvSpPr>
          <p:nvPr>
            <p:ph type="sldNum" sz="quarter" idx="12"/>
          </p:nvPr>
        </p:nvSpPr>
        <p:spPr>
          <a:xfrm>
            <a:off x="6732240" y="6448253"/>
            <a:ext cx="2133600" cy="365125"/>
          </a:xfrm>
          <a:prstGeom prst="rect">
            <a:avLst/>
          </a:prstGeom>
        </p:spPr>
        <p:txBody>
          <a:bodyPr/>
          <a:lstStyle/>
          <a:p>
            <a:fld id="{FD6AD281-E497-4513-9250-2C4199296EDD}" type="slidenum">
              <a:rPr lang="en-US">
                <a:solidFill>
                  <a:srgbClr val="000000">
                    <a:tint val="75000"/>
                  </a:srgbClr>
                </a:solidFill>
              </a:rPr>
              <a:pPr/>
              <a:t>‹#›</a:t>
            </a:fld>
            <a:endParaRPr lang="en-US">
              <a:solidFill>
                <a:srgbClr val="000000">
                  <a:tint val="75000"/>
                </a:srgbClr>
              </a:solidFill>
            </a:endParaRPr>
          </a:p>
        </p:txBody>
      </p:sp>
      <p:sp>
        <p:nvSpPr>
          <p:cNvPr id="8" name="Picture Placeholder 7"/>
          <p:cNvSpPr>
            <a:spLocks noGrp="1"/>
          </p:cNvSpPr>
          <p:nvPr>
            <p:ph type="pic" sz="quarter" idx="13"/>
          </p:nvPr>
        </p:nvSpPr>
        <p:spPr>
          <a:xfrm>
            <a:off x="342900" y="1268414"/>
            <a:ext cx="2965812" cy="5040312"/>
          </a:xfrm>
          <a:ln w="76200">
            <a:solidFill>
              <a:srgbClr val="706F72"/>
            </a:solidFill>
            <a:miter lim="800000"/>
          </a:ln>
        </p:spPr>
        <p:txBody>
          <a:bodyPr/>
          <a:lstStyle/>
          <a:p>
            <a:endParaRPr lang="en-US" dirty="0"/>
          </a:p>
        </p:txBody>
      </p:sp>
      <p:sp>
        <p:nvSpPr>
          <p:cNvPr id="11" name="Picture Placeholder 10"/>
          <p:cNvSpPr>
            <a:spLocks noGrp="1"/>
          </p:cNvSpPr>
          <p:nvPr>
            <p:ph type="pic" sz="quarter" idx="14"/>
          </p:nvPr>
        </p:nvSpPr>
        <p:spPr>
          <a:xfrm>
            <a:off x="3596744" y="1268414"/>
            <a:ext cx="5223406" cy="5040312"/>
          </a:xfrm>
          <a:ln w="76200">
            <a:solidFill>
              <a:srgbClr val="706F72"/>
            </a:solidFill>
            <a:miter lim="800000"/>
          </a:ln>
        </p:spPr>
        <p:txBody>
          <a:bodyPr vert="horz" lIns="91440" tIns="45720" rIns="91440" bIns="45720" rtlCol="0">
            <a:normAutofit/>
          </a:bodyPr>
          <a:lstStyle>
            <a:lvl1pPr marL="316531" indent="-316531" algn="l" defTabSz="844083" rtl="0" eaLnBrk="1" latinLnBrk="0" hangingPunct="1">
              <a:spcBef>
                <a:spcPct val="20000"/>
              </a:spcBef>
              <a:buFont typeface="Arial" pitchFamily="34" charset="0"/>
              <a:buChar char="•"/>
              <a:defRPr lang="en-US" sz="2215" kern="1200" dirty="0">
                <a:solidFill>
                  <a:schemeClr val="tx1"/>
                </a:solidFill>
                <a:latin typeface="Arial" pitchFamily="34" charset="0"/>
                <a:ea typeface="+mn-ea"/>
                <a:cs typeface="Arial" pitchFamily="34" charset="0"/>
              </a:defRPr>
            </a:lvl1pPr>
          </a:lstStyle>
          <a:p>
            <a:endParaRPr lang="en-US"/>
          </a:p>
        </p:txBody>
      </p:sp>
      <p:sp>
        <p:nvSpPr>
          <p:cNvPr id="7" name="Date Placeholder 6"/>
          <p:cNvSpPr>
            <a:spLocks noGrp="1"/>
          </p:cNvSpPr>
          <p:nvPr>
            <p:ph type="dt" sz="half" idx="15"/>
          </p:nvPr>
        </p:nvSpPr>
        <p:spPr>
          <a:xfrm>
            <a:off x="205830" y="6492877"/>
            <a:ext cx="2133600" cy="365125"/>
          </a:xfrm>
          <a:prstGeom prst="rect">
            <a:avLst/>
          </a:prstGeom>
        </p:spPr>
        <p:txBody>
          <a:bodyPr/>
          <a:lstStyle/>
          <a:p>
            <a:fld id="{8E910469-308E-47E3-B35D-399830AB6E7E}" type="datetimeFigureOut">
              <a:rPr lang="en-AU" smtClean="0">
                <a:solidFill>
                  <a:srgbClr val="000000"/>
                </a:solidFill>
              </a:rPr>
              <a:pPr/>
              <a:t>5/10/2018</a:t>
            </a:fld>
            <a:endParaRPr lang="en-AU" dirty="0">
              <a:solidFill>
                <a:srgbClr val="000000"/>
              </a:solidFill>
            </a:endParaRPr>
          </a:p>
        </p:txBody>
      </p:sp>
      <p:sp>
        <p:nvSpPr>
          <p:cNvPr id="9" name="Footer Placeholder 8"/>
          <p:cNvSpPr>
            <a:spLocks noGrp="1"/>
          </p:cNvSpPr>
          <p:nvPr>
            <p:ph type="ftr" sz="quarter" idx="16"/>
          </p:nvPr>
        </p:nvSpPr>
        <p:spPr>
          <a:xfrm>
            <a:off x="3070870" y="6492877"/>
            <a:ext cx="2895600" cy="365125"/>
          </a:xfrm>
          <a:prstGeom prst="rect">
            <a:avLst/>
          </a:prstGeom>
        </p:spPr>
        <p:txBody>
          <a:bodyPr/>
          <a:lstStyle/>
          <a:p>
            <a:endParaRPr lang="en-AU" dirty="0">
              <a:solidFill>
                <a:srgbClr val="000000"/>
              </a:solidFill>
            </a:endParaRPr>
          </a:p>
        </p:txBody>
      </p:sp>
    </p:spTree>
    <p:extLst>
      <p:ext uri="{BB962C8B-B14F-4D97-AF65-F5344CB8AC3E}">
        <p14:creationId xmlns:p14="http://schemas.microsoft.com/office/powerpoint/2010/main" val="374942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FBBFFDE4-0E95-5649-8670-E0107FC5FC73}"/>
              </a:ext>
            </a:extLst>
          </p:cNvPr>
          <p:cNvSpPr/>
          <p:nvPr userDrawn="1"/>
        </p:nvSpPr>
        <p:spPr>
          <a:xfrm>
            <a:off x="575187" y="4579017"/>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575303" y="1343988"/>
            <a:ext cx="6858000" cy="2165973"/>
          </a:xfrm>
        </p:spPr>
        <p:txBody>
          <a:bodyPr lIns="0" anchor="b"/>
          <a:lstStyle>
            <a:lvl1pPr algn="l">
              <a:defRPr sz="4500"/>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6AB50290-CA83-1F4F-905C-EBE9354CA951}"/>
              </a:ext>
            </a:extLst>
          </p:cNvPr>
          <p:cNvSpPr>
            <a:spLocks noGrp="1"/>
          </p:cNvSpPr>
          <p:nvPr>
            <p:ph type="subTitle" idx="1"/>
          </p:nvPr>
        </p:nvSpPr>
        <p:spPr>
          <a:xfrm>
            <a:off x="575303" y="3602039"/>
            <a:ext cx="5658338" cy="912812"/>
          </a:xfrm>
        </p:spPr>
        <p:txBody>
          <a:bodyPr lIns="0"/>
          <a:lstStyle>
            <a:lvl1pPr marL="0" indent="0" algn="l">
              <a:buNone/>
              <a:defRPr sz="1800">
                <a:solidFill>
                  <a:schemeClr val="bg2">
                    <a:lumMod val="50000"/>
                  </a:schemeClr>
                </a:solidFill>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74E13CC7-FA84-5249-B18B-5A3E8CCE94F4}"/>
              </a:ext>
            </a:extLst>
          </p:cNvPr>
          <p:cNvSpPr>
            <a:spLocks noGrp="1"/>
          </p:cNvSpPr>
          <p:nvPr>
            <p:ph type="dt" sz="half" idx="10"/>
          </p:nvPr>
        </p:nvSpPr>
        <p:spPr>
          <a:xfrm>
            <a:off x="575303" y="6356351"/>
            <a:ext cx="2057400" cy="365125"/>
          </a:xfrm>
        </p:spPr>
        <p:txBody>
          <a:bodyPr lIns="0"/>
          <a:lstStyle/>
          <a:p>
            <a:fld id="{0352A42B-78AF-8D4D-94A5-85285646B5D9}" type="datetimeFigureOut">
              <a:rPr lang="en-US" smtClean="0"/>
              <a:t>10/5/2018</a:t>
            </a:fld>
            <a:endParaRPr lang="en-US"/>
          </a:p>
        </p:txBody>
      </p:sp>
      <p:sp>
        <p:nvSpPr>
          <p:cNvPr id="21" name="Text Placeholder 20">
            <a:extLst>
              <a:ext uri="{FF2B5EF4-FFF2-40B4-BE49-F238E27FC236}">
                <a16:creationId xmlns="" xmlns:a16="http://schemas.microsoft.com/office/drawing/2014/main" id="{89993145-E805-8048-89C8-948B8319753A}"/>
              </a:ext>
            </a:extLst>
          </p:cNvPr>
          <p:cNvSpPr>
            <a:spLocks noGrp="1"/>
          </p:cNvSpPr>
          <p:nvPr>
            <p:ph type="body" sz="quarter" idx="11"/>
          </p:nvPr>
        </p:nvSpPr>
        <p:spPr>
          <a:xfrm>
            <a:off x="575189" y="4714876"/>
            <a:ext cx="4364831" cy="542925"/>
          </a:xfrm>
        </p:spPr>
        <p:txBody>
          <a:bodyPr lIns="0" anchor="b"/>
          <a:lstStyle>
            <a:lvl1pPr marL="0" indent="0">
              <a:buNone/>
              <a:defRPr b="1" i="0">
                <a:solidFill>
                  <a:schemeClr val="bg2">
                    <a:lumMod val="50000"/>
                  </a:schemeClr>
                </a:solidFill>
                <a:latin typeface="Fira Sans" panose="020B0503050000020004" pitchFamily="34" charset="0"/>
              </a:defRPr>
            </a:lvl1pPr>
          </a:lstStyle>
          <a:p>
            <a:pPr lvl="0"/>
            <a:r>
              <a:rPr lang="en-US"/>
              <a:t>Click to edit Master text styles</a:t>
            </a:r>
          </a:p>
        </p:txBody>
      </p:sp>
      <p:sp>
        <p:nvSpPr>
          <p:cNvPr id="23" name="Text Placeholder 22">
            <a:extLst>
              <a:ext uri="{FF2B5EF4-FFF2-40B4-BE49-F238E27FC236}">
                <a16:creationId xmlns="" xmlns:a16="http://schemas.microsoft.com/office/drawing/2014/main" id="{E0351F6B-787D-2E4D-AFF5-594834FF4360}"/>
              </a:ext>
            </a:extLst>
          </p:cNvPr>
          <p:cNvSpPr>
            <a:spLocks noGrp="1"/>
          </p:cNvSpPr>
          <p:nvPr>
            <p:ph type="body" sz="quarter" idx="12"/>
          </p:nvPr>
        </p:nvSpPr>
        <p:spPr>
          <a:xfrm>
            <a:off x="575073" y="5280025"/>
            <a:ext cx="3175397" cy="792163"/>
          </a:xfrm>
        </p:spPr>
        <p:txBody>
          <a:bodyPr lIns="0" tIns="0">
            <a:normAutofit/>
          </a:bodyPr>
          <a:lstStyle>
            <a:lvl1pPr marL="0" indent="0">
              <a:buNone/>
              <a:defRPr sz="1500">
                <a:solidFill>
                  <a:schemeClr val="tx1">
                    <a:lumMod val="40000"/>
                    <a:lumOff val="60000"/>
                  </a:schemeClr>
                </a:solidFill>
              </a:defRPr>
            </a:lvl1pPr>
          </a:lstStyle>
          <a:p>
            <a:pPr lvl="0"/>
            <a:r>
              <a:rPr lang="en-US"/>
              <a:t>Click to edit Master text styles</a:t>
            </a:r>
          </a:p>
        </p:txBody>
      </p:sp>
      <p:pic>
        <p:nvPicPr>
          <p:cNvPr id="13" name="Picture 12">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575073" y="529099"/>
            <a:ext cx="3969676" cy="812068"/>
          </a:xfrm>
          <a:prstGeom prst="rect">
            <a:avLst/>
          </a:prstGeom>
        </p:spPr>
      </p:pic>
    </p:spTree>
    <p:extLst>
      <p:ext uri="{BB962C8B-B14F-4D97-AF65-F5344CB8AC3E}">
        <p14:creationId xmlns:p14="http://schemas.microsoft.com/office/powerpoint/2010/main" val="3907701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35052"/>
            <a:ext cx="7772400" cy="1470025"/>
          </a:xfrm>
        </p:spPr>
        <p:txBody>
          <a:bodyPr/>
          <a:lstStyle/>
          <a:p>
            <a:r>
              <a:rPr lang="en-AU"/>
              <a:t>Click to edit Master title style</a:t>
            </a:r>
            <a:endParaRPr lang="en-US"/>
          </a:p>
        </p:txBody>
      </p:sp>
    </p:spTree>
    <p:extLst>
      <p:ext uri="{BB962C8B-B14F-4D97-AF65-F5344CB8AC3E}">
        <p14:creationId xmlns:p14="http://schemas.microsoft.com/office/powerpoint/2010/main" val="2786115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3">
                    <a:lumMod val="40000"/>
                    <a:lumOff val="6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5/10/2018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3">
                    <a:lumMod val="40000"/>
                    <a:lumOff val="6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3">
                    <a:lumMod val="40000"/>
                    <a:lumOff val="6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5/10/2018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3">
                    <a:lumMod val="40000"/>
                    <a:lumOff val="6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925115" y="947085"/>
            <a:ext cx="7293770" cy="2852737"/>
          </a:xfrm>
        </p:spPr>
        <p:txBody>
          <a:bodyPr anchor="b"/>
          <a:lstStyle>
            <a:lvl1pPr algn="ctr">
              <a:defRPr sz="45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925115" y="3826809"/>
            <a:ext cx="7293770" cy="1500187"/>
          </a:xfrm>
        </p:spPr>
        <p:txBody>
          <a:bodyPr>
            <a:normAutofit/>
          </a:bodyPr>
          <a:lstStyle>
            <a:lvl1pPr marL="0" indent="0" algn="ctr">
              <a:buNone/>
              <a:defRPr sz="2400">
                <a:solidFill>
                  <a:schemeClr val="accent2">
                    <a:lumMod val="20000"/>
                    <a:lumOff val="80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5/10/2018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659012" y="800101"/>
            <a:ext cx="7825979" cy="3744865"/>
          </a:xfrm>
        </p:spPr>
        <p:txBody>
          <a:bodyPr anchor="b">
            <a:normAutofit/>
          </a:bodyPr>
          <a:lstStyle>
            <a:lvl1pPr marL="133350" indent="-133350" algn="l">
              <a:tabLst/>
              <a:defRPr sz="4100" b="0" i="0" spc="-225">
                <a:solidFill>
                  <a:schemeClr val="bg1"/>
                </a:solidFill>
                <a:latin typeface="Fira Sans ExtraLight" panose="020B0403050000020004" pitchFamily="34" charset="0"/>
                <a:cs typeface="Poppins Light" pitchFamily="2" charset="77"/>
              </a:defRPr>
            </a:lvl1pPr>
          </a:lstStyle>
          <a:p>
            <a:r>
              <a:rPr lang="en-US"/>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776883" y="5034250"/>
            <a:ext cx="7708106" cy="797345"/>
          </a:xfrm>
        </p:spPr>
        <p:txBody>
          <a:bodyPr>
            <a:normAutofit/>
          </a:bodyPr>
          <a:lstStyle>
            <a:lvl1pPr marL="0" indent="0" algn="l">
              <a:buNone/>
              <a:defRPr sz="2400" b="1" i="0">
                <a:solidFill>
                  <a:schemeClr val="accent2">
                    <a:lumMod val="20000"/>
                    <a:lumOff val="80000"/>
                  </a:schemeClr>
                </a:solidFill>
                <a:latin typeface="Fira Sans" panose="020B0503050000020004" pitchFamily="34" charset="0"/>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A38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575303" y="1343988"/>
            <a:ext cx="6858000" cy="2165973"/>
          </a:xfrm>
        </p:spPr>
        <p:txBody>
          <a:bodyPr lIns="0" anchor="b"/>
          <a:lstStyle>
            <a:lvl1pPr algn="l">
              <a:defRPr sz="45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370" y="274639"/>
            <a:ext cx="8478431" cy="677236"/>
          </a:xfrm>
        </p:spPr>
        <p:txBody>
          <a:bodyPr anchor="t"/>
          <a:lstStyle/>
          <a:p>
            <a:r>
              <a:rPr lang="en-US" dirty="0"/>
              <a:t>Click to edit Master title style</a:t>
            </a:r>
            <a:endParaRPr lang="en-AU" dirty="0"/>
          </a:p>
        </p:txBody>
      </p:sp>
      <p:sp>
        <p:nvSpPr>
          <p:cNvPr id="3" name="Content Placeholder 2"/>
          <p:cNvSpPr>
            <a:spLocks noGrp="1"/>
          </p:cNvSpPr>
          <p:nvPr>
            <p:ph idx="1"/>
          </p:nvPr>
        </p:nvSpPr>
        <p:spPr>
          <a:xfrm>
            <a:off x="208369" y="1232942"/>
            <a:ext cx="8478431"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fld id="{AD4C762F-CA59-49E8-B588-821B631C7A3E}" type="datetimeFigureOut">
              <a:rPr lang="en-AU" smtClean="0"/>
              <a:t>5/10/2018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10" y="4406901"/>
            <a:ext cx="77724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722710" y="2906713"/>
            <a:ext cx="7772400" cy="1500187"/>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5/10/2018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08370" y="1600201"/>
            <a:ext cx="4197744"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563909" y="1600201"/>
            <a:ext cx="4122892"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5/10/2018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326594" y="1490073"/>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208369" y="1535113"/>
            <a:ext cx="4288622"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08369" y="2174875"/>
            <a:ext cx="4288622"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4628" y="1535113"/>
            <a:ext cx="4042172" cy="639763"/>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28" y="2174875"/>
            <a:ext cx="4042172"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5/10/2018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5/10/2018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5/10/2018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710" cy="1162051"/>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3575449" y="273052"/>
            <a:ext cx="511135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2"/>
            <a:ext cx="3008710" cy="46910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5/10/2018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91" y="4800600"/>
            <a:ext cx="5486400" cy="566739"/>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1791891"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1891" y="5367338"/>
            <a:ext cx="5486400" cy="804863"/>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5/10/2018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DD2177D2-B8B1-8045-95BF-52E2621A23E6}"/>
              </a:ext>
            </a:extLst>
          </p:cNvPr>
          <p:cNvGrpSpPr/>
          <p:nvPr userDrawn="1"/>
        </p:nvGrpSpPr>
        <p:grpSpPr>
          <a:xfrm>
            <a:off x="6822828" y="5722902"/>
            <a:ext cx="2321171" cy="1135098"/>
            <a:chOff x="6553200" y="5591048"/>
            <a:chExt cx="2590800" cy="1266952"/>
          </a:xfrm>
        </p:grpSpPr>
        <p:pic>
          <p:nvPicPr>
            <p:cNvPr id="13" name="Picture 12">
              <a:extLst>
                <a:ext uri="{FF2B5EF4-FFF2-40B4-BE49-F238E27FC236}">
                  <a16:creationId xmlns="" xmlns:a16="http://schemas.microsoft.com/office/drawing/2014/main" id="{7DA14D92-6924-CF46-9D5F-744198F06382}"/>
                </a:ext>
              </a:extLst>
            </p:cNvPr>
            <p:cNvPicPr>
              <a:picLocks noChangeAspect="1"/>
            </p:cNvPicPr>
            <p:nvPr userDrawn="1"/>
          </p:nvPicPr>
          <p:blipFill>
            <a:blip r:embed="rId14"/>
            <a:stretch>
              <a:fillRect/>
            </a:stretch>
          </p:blipFill>
          <p:spPr>
            <a:xfrm>
              <a:off x="6553200" y="5591048"/>
              <a:ext cx="2590800" cy="1266952"/>
            </a:xfrm>
            <a:prstGeom prst="rect">
              <a:avLst/>
            </a:prstGeom>
          </p:spPr>
        </p:pic>
        <p:pic>
          <p:nvPicPr>
            <p:cNvPr id="14" name="Picture 13">
              <a:extLst>
                <a:ext uri="{FF2B5EF4-FFF2-40B4-BE49-F238E27FC236}">
                  <a16:creationId xmlns="" xmlns:a16="http://schemas.microsoft.com/office/drawing/2014/main" id="{8F487FE2-AB5F-2F47-BB7B-242D01E8E92E}"/>
                </a:ext>
              </a:extLst>
            </p:cNvPr>
            <p:cNvPicPr>
              <a:picLocks noChangeAspect="1"/>
            </p:cNvPicPr>
            <p:nvPr userDrawn="1"/>
          </p:nvPicPr>
          <p:blipFill rotWithShape="1">
            <a:blip r:embed="rId15"/>
            <a:srcRect l="35794"/>
            <a:stretch/>
          </p:blipFill>
          <p:spPr>
            <a:xfrm>
              <a:off x="7645400" y="6320878"/>
              <a:ext cx="1352296" cy="430853"/>
            </a:xfrm>
            <a:prstGeom prst="rect">
              <a:avLst/>
            </a:prstGeom>
          </p:spPr>
        </p:pic>
      </p:grpSp>
      <p:sp>
        <p:nvSpPr>
          <p:cNvPr id="2" name="Title Placeholder 1"/>
          <p:cNvSpPr>
            <a:spLocks noGrp="1"/>
          </p:cNvSpPr>
          <p:nvPr userDrawn="1">
            <p:ph type="title"/>
          </p:nvPr>
        </p:nvSpPr>
        <p:spPr>
          <a:xfrm>
            <a:off x="208370" y="92823"/>
            <a:ext cx="8478431" cy="1143000"/>
          </a:xfrm>
          <a:prstGeom prst="rect">
            <a:avLst/>
          </a:prstGeom>
        </p:spPr>
        <p:txBody>
          <a:bodyPr vert="horz" lIns="68580" tIns="34290" rIns="68580" bIns="34290" rtlCol="0" anchor="b">
            <a:normAutofit/>
          </a:bodyPr>
          <a:lstStyle/>
          <a:p>
            <a:r>
              <a:rPr lang="en-US" dirty="0"/>
              <a:t>Click to edit Master title style</a:t>
            </a:r>
            <a:endParaRPr lang="en-AU" dirty="0"/>
          </a:p>
        </p:txBody>
      </p:sp>
      <p:sp>
        <p:nvSpPr>
          <p:cNvPr id="3" name="Text Placeholder 2"/>
          <p:cNvSpPr>
            <a:spLocks noGrp="1"/>
          </p:cNvSpPr>
          <p:nvPr userDrawn="1">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userDrawn="1">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tx1">
                    <a:tint val="75000"/>
                  </a:schemeClr>
                </a:solidFill>
                <a:latin typeface="Fira Sans" panose="020B0604020202020204" charset="0"/>
              </a:defRPr>
            </a:lvl1pPr>
          </a:lstStyle>
          <a:p>
            <a:fld id="{AD4C762F-CA59-49E8-B588-821B631C7A3E}" type="datetimeFigureOut">
              <a:rPr lang="en-AU" smtClean="0"/>
              <a:pPr/>
              <a:t>5/10/2018</a:t>
            </a:fld>
            <a:endParaRPr lang="en-AU" dirty="0"/>
          </a:p>
        </p:txBody>
      </p:sp>
      <p:sp>
        <p:nvSpPr>
          <p:cNvPr id="5" name="Footer Placeholder 4"/>
          <p:cNvSpPr>
            <a:spLocks noGrp="1"/>
          </p:cNvSpPr>
          <p:nvPr userDrawn="1">
            <p:ph type="ftr" sz="quarter" idx="3"/>
          </p:nvPr>
        </p:nvSpPr>
        <p:spPr>
          <a:xfrm>
            <a:off x="1310911" y="6356351"/>
            <a:ext cx="5201155" cy="365125"/>
          </a:xfrm>
          <a:prstGeom prst="rect">
            <a:avLst/>
          </a:prstGeom>
        </p:spPr>
        <p:txBody>
          <a:bodyPr vert="horz" lIns="68580" tIns="34290" rIns="68580" bIns="34290" rtlCol="0" anchor="ctr"/>
          <a:lstStyle>
            <a:lvl1pPr algn="ctr">
              <a:defRPr sz="9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userDrawn="1">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sp>
        <p:nvSpPr>
          <p:cNvPr id="7" name="TextBox 6">
            <a:extLst>
              <a:ext uri="{FF2B5EF4-FFF2-40B4-BE49-F238E27FC236}">
                <a16:creationId xmlns="" xmlns:a16="http://schemas.microsoft.com/office/drawing/2014/main" id="{97AAD6B8-E2F1-334A-A082-FE02B3B5BB58}"/>
              </a:ext>
            </a:extLst>
          </p:cNvPr>
          <p:cNvSpPr txBox="1"/>
          <p:nvPr userDrawn="1"/>
        </p:nvSpPr>
        <p:spPr>
          <a:xfrm>
            <a:off x="8947573" y="5899573"/>
            <a:ext cx="184731" cy="307777"/>
          </a:xfrm>
          <a:prstGeom prst="rect">
            <a:avLst/>
          </a:prstGeom>
          <a:noFill/>
        </p:spPr>
        <p:txBody>
          <a:bodyPr wrap="none" rtlCol="0">
            <a:spAutoFit/>
          </a:bodyPr>
          <a:lstStyle/>
          <a:p>
            <a:endParaRPr lang="en-US" dirty="0"/>
          </a:p>
        </p:txBody>
      </p:sp>
      <p:pic>
        <p:nvPicPr>
          <p:cNvPr id="16" name="Picture 15">
            <a:extLst>
              <a:ext uri="{FF2B5EF4-FFF2-40B4-BE49-F238E27FC236}">
                <a16:creationId xmlns="" xmlns:a16="http://schemas.microsoft.com/office/drawing/2014/main" id="{60D05F21-7253-8445-A7B5-792E14CF1D4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113"/>
            <a:ext cx="9144000" cy="8923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 id="2147483691" r:id="rId11"/>
    <p:sldLayoutId id="2147483693" r:id="rId12"/>
  </p:sldLayoutIdLst>
  <p:txStyles>
    <p:titleStyle>
      <a:lvl1pPr algn="l" defTabSz="685800" rtl="0" eaLnBrk="1" latinLnBrk="0" hangingPunct="1">
        <a:spcBef>
          <a:spcPct val="0"/>
        </a:spcBef>
        <a:buNone/>
        <a:defRPr sz="3300" b="1" kern="1200" spc="-75" baseline="0">
          <a:solidFill>
            <a:schemeClr val="tx1"/>
          </a:solidFill>
          <a:latin typeface="Poppins" panose="020B0604020202020204" charset="0"/>
          <a:ea typeface="+mj-ea"/>
          <a:cs typeface="Poppins" panose="020B0604020202020204" charset="0"/>
        </a:defRPr>
      </a:lvl1pPr>
    </p:titleStyle>
    <p:bodyStyle>
      <a:lvl1pPr marL="201216" indent="-201216" algn="l" defTabSz="685800" rtl="0" eaLnBrk="1" latinLnBrk="0" hangingPunct="1">
        <a:spcBef>
          <a:spcPct val="20000"/>
        </a:spcBef>
        <a:buClr>
          <a:srgbClr val="47B8B2"/>
        </a:buClr>
        <a:buFont typeface="Wingdings" panose="05000000000000000000" pitchFamily="2" charset="2"/>
        <a:buChar char="§"/>
        <a:defRPr sz="2400" kern="1200" spc="-38" baseline="0">
          <a:solidFill>
            <a:schemeClr val="tx1"/>
          </a:solidFill>
          <a:latin typeface="Fira Sans" panose="020B0604020202020204" charset="0"/>
          <a:ea typeface="+mn-ea"/>
          <a:cs typeface="+mn-cs"/>
        </a:defRPr>
      </a:lvl1pPr>
      <a:lvl2pPr marL="557213" indent="-214313" algn="l" defTabSz="685800" rtl="0" eaLnBrk="1" latinLnBrk="0" hangingPunct="1">
        <a:spcBef>
          <a:spcPct val="20000"/>
        </a:spcBef>
        <a:buClr>
          <a:schemeClr val="tx1">
            <a:lumMod val="50000"/>
            <a:lumOff val="50000"/>
          </a:schemeClr>
        </a:buClr>
        <a:buFont typeface="Wingdings" panose="05000000000000000000" pitchFamily="2" charset="2"/>
        <a:buChar char="§"/>
        <a:defRPr sz="2100" kern="1200" spc="-38" baseline="0">
          <a:solidFill>
            <a:schemeClr val="tx1"/>
          </a:solidFill>
          <a:latin typeface="Fira Sans" panose="020B0604020202020204" charset="0"/>
          <a:ea typeface="+mn-ea"/>
          <a:cs typeface="+mn-cs"/>
        </a:defRPr>
      </a:lvl2pPr>
      <a:lvl3pPr marL="857250" indent="-171450" algn="l" defTabSz="685800" rtl="0" eaLnBrk="1" latinLnBrk="0" hangingPunct="1">
        <a:spcBef>
          <a:spcPct val="20000"/>
        </a:spcBef>
        <a:buClr>
          <a:schemeClr val="tx1">
            <a:lumMod val="50000"/>
            <a:lumOff val="50000"/>
          </a:schemeClr>
        </a:buClr>
        <a:buFont typeface="Fira Sans" panose="020B0604020202020204" charset="0"/>
        <a:buChar char="›"/>
        <a:defRPr sz="1800" kern="1200" spc="-38" baseline="0">
          <a:solidFill>
            <a:schemeClr val="tx1"/>
          </a:solidFill>
          <a:latin typeface="Fira Sans" panose="020B0604020202020204" charset="0"/>
          <a:ea typeface="+mn-ea"/>
          <a:cs typeface="+mn-cs"/>
        </a:defRPr>
      </a:lvl3pPr>
      <a:lvl4pPr marL="1200150" indent="-171450" algn="l" defTabSz="685800" rtl="0" eaLnBrk="1" latinLnBrk="0" hangingPunct="1">
        <a:spcBef>
          <a:spcPct val="20000"/>
        </a:spcBef>
        <a:buClr>
          <a:schemeClr val="tx1">
            <a:lumMod val="50000"/>
            <a:lumOff val="50000"/>
          </a:schemeClr>
        </a:buClr>
        <a:buFont typeface="Arial" panose="020B0604020202020204" pitchFamily="34" charset="0"/>
        <a:buChar char="»"/>
        <a:defRPr sz="1500" kern="1200" spc="-38" baseline="0">
          <a:solidFill>
            <a:schemeClr val="tx1"/>
          </a:solidFill>
          <a:latin typeface="Fira Sans" panose="020B0604020202020204" charset="0"/>
          <a:ea typeface="+mn-ea"/>
          <a:cs typeface="+mn-cs"/>
        </a:defRPr>
      </a:lvl4pPr>
      <a:lvl5pPr marL="1478756" indent="-107156" algn="l" defTabSz="685800" rtl="0" eaLnBrk="1" latinLnBrk="0" hangingPunct="1">
        <a:spcBef>
          <a:spcPct val="20000"/>
        </a:spcBef>
        <a:buClr>
          <a:schemeClr val="tx1">
            <a:lumMod val="50000"/>
            <a:lumOff val="50000"/>
          </a:schemeClr>
        </a:buClr>
        <a:buFont typeface="Arial" panose="020B0604020202020204" pitchFamily="34" charset="0"/>
        <a:buChar char="­"/>
        <a:defRPr sz="1500" kern="1200" spc="-38" baseline="0">
          <a:solidFill>
            <a:schemeClr val="tx1"/>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8"/>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12" name="Right Triangle 11"/>
          <p:cNvSpPr/>
          <p:nvPr userDrawn="1"/>
        </p:nvSpPr>
        <p:spPr>
          <a:xfrm rot="16200000">
            <a:off x="7425198" y="5139198"/>
            <a:ext cx="1135097" cy="2302507"/>
          </a:xfrm>
          <a:prstGeom prst="rtTriangle">
            <a:avLst/>
          </a:prstGeom>
          <a:solidFill>
            <a:srgbClr val="003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3">
                    <a:lumMod val="40000"/>
                    <a:lumOff val="60000"/>
                  </a:schemeClr>
                </a:solidFill>
                <a:latin typeface="Fira Sans" panose="020B0604020202020204" charset="0"/>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1" name="Picture 10">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3">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3">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3">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7"/>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15" name="Right Triangle 14"/>
          <p:cNvSpPr/>
          <p:nvPr userDrawn="1"/>
        </p:nvSpPr>
        <p:spPr>
          <a:xfrm rot="16200000">
            <a:off x="7425198" y="5139198"/>
            <a:ext cx="1135097" cy="2302507"/>
          </a:xfrm>
          <a:prstGeom prst="rtTriangle">
            <a:avLst/>
          </a:prstGeom>
          <a:solidFill>
            <a:srgbClr val="061730"/>
          </a:solidFill>
          <a:ln>
            <a:solidFill>
              <a:srgbClr val="061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3">
                    <a:lumMod val="40000"/>
                    <a:lumOff val="60000"/>
                  </a:schemeClr>
                </a:solidFill>
                <a:latin typeface="Fira Sans" panose="020B0604020202020204" charset="0"/>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pic>
        <p:nvPicPr>
          <p:cNvPr id="12" name="Picture 11">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3">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3">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3">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3">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85253" y="2329962"/>
            <a:ext cx="7058745" cy="4528037"/>
          </a:xfrm>
          <a:prstGeom prst="rect">
            <a:avLst/>
          </a:prstGeom>
        </p:spPr>
      </p:pic>
      <p:sp>
        <p:nvSpPr>
          <p:cNvPr id="2" name="Title Placeholder 1"/>
          <p:cNvSpPr>
            <a:spLocks noGrp="1"/>
          </p:cNvSpPr>
          <p:nvPr>
            <p:ph type="title"/>
          </p:nvPr>
        </p:nvSpPr>
        <p:spPr>
          <a:xfrm>
            <a:off x="208370" y="274639"/>
            <a:ext cx="8478431" cy="1143000"/>
          </a:xfrm>
          <a:prstGeom prst="rect">
            <a:avLst/>
          </a:prstGeom>
        </p:spPr>
        <p:txBody>
          <a:bodyPr vert="horz" lIns="68580" tIns="34290" rIns="68580" bIns="3429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208370" y="1600201"/>
            <a:ext cx="8478431" cy="4525963"/>
          </a:xfrm>
          <a:prstGeom prst="rect">
            <a:avLst/>
          </a:prstGeom>
        </p:spPr>
        <p:txBody>
          <a:bodyPr vert="horz" lIns="68580" tIns="34290" rIns="68580" bIns="3429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208370" y="6356351"/>
            <a:ext cx="987228" cy="365125"/>
          </a:xfrm>
          <a:prstGeom prst="rect">
            <a:avLst/>
          </a:prstGeom>
        </p:spPr>
        <p:txBody>
          <a:bodyPr vert="horz" lIns="68580" tIns="34290" rIns="68580" bIns="34290" rtlCol="0" anchor="ctr"/>
          <a:lstStyle>
            <a:lvl1pPr algn="l">
              <a:defRPr sz="900" b="1">
                <a:solidFill>
                  <a:schemeClr val="accent2">
                    <a:lumMod val="20000"/>
                    <a:lumOff val="80000"/>
                  </a:schemeClr>
                </a:solidFill>
                <a:latin typeface="Fira Sans" panose="020B0604020202020204" charset="0"/>
              </a:defRPr>
            </a:lvl1pPr>
          </a:lstStyle>
          <a:p>
            <a:fld id="{1914ADBB-9B2F-49DA-AF6D-BE3F02D08A96}" type="datetimeFigureOut">
              <a:rPr lang="en-AU" smtClean="0"/>
              <a:pPr/>
              <a:t>5/10/2018</a:t>
            </a:fld>
            <a:endParaRPr lang="en-AU" dirty="0"/>
          </a:p>
        </p:txBody>
      </p:sp>
      <p:sp>
        <p:nvSpPr>
          <p:cNvPr id="5" name="Footer Placeholder 4"/>
          <p:cNvSpPr>
            <a:spLocks noGrp="1"/>
          </p:cNvSpPr>
          <p:nvPr>
            <p:ph type="ftr" sz="quarter" idx="3"/>
          </p:nvPr>
        </p:nvSpPr>
        <p:spPr>
          <a:xfrm>
            <a:off x="1317203" y="6356351"/>
            <a:ext cx="5194863" cy="365125"/>
          </a:xfrm>
          <a:prstGeom prst="rect">
            <a:avLst/>
          </a:prstGeom>
        </p:spPr>
        <p:txBody>
          <a:bodyPr vert="horz" lIns="68580" tIns="34290" rIns="68580" bIns="34290" rtlCol="0" anchor="ctr"/>
          <a:lstStyle>
            <a:lvl1pPr algn="ctr">
              <a:defRPr sz="9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6578824" y="6356351"/>
            <a:ext cx="622076" cy="365125"/>
          </a:xfrm>
          <a:prstGeom prst="rect">
            <a:avLst/>
          </a:prstGeom>
        </p:spPr>
        <p:txBody>
          <a:bodyPr vert="horz" lIns="68580" tIns="34290" rIns="68580" bIns="34290" rtlCol="0" anchor="ctr"/>
          <a:lstStyle>
            <a:lvl1pPr algn="r">
              <a:defRPr sz="9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
        <p:nvSpPr>
          <p:cNvPr id="11" name="Right Triangle 10"/>
          <p:cNvSpPr/>
          <p:nvPr userDrawn="1"/>
        </p:nvSpPr>
        <p:spPr>
          <a:xfrm rot="16200000">
            <a:off x="7425198" y="5139198"/>
            <a:ext cx="1135097" cy="2302507"/>
          </a:xfrm>
          <a:prstGeom prst="rtTriangle">
            <a:avLst/>
          </a:prstGeom>
          <a:solidFill>
            <a:srgbClr val="036265"/>
          </a:solidFill>
          <a:ln>
            <a:solidFill>
              <a:srgbClr val="036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 xmlns:a16="http://schemas.microsoft.com/office/drawing/2014/main" id="{FD9CDF7B-6094-D341-91FD-53AA2397D9EC}"/>
              </a:ext>
            </a:extLst>
          </p:cNvPr>
          <p:cNvPicPr>
            <a:picLocks noChangeAspect="1"/>
          </p:cNvPicPr>
          <p:nvPr userDrawn="1"/>
        </p:nvPicPr>
        <p:blipFill rotWithShape="1">
          <a:blip r:embed="rId6"/>
          <a:srcRect l="35794"/>
          <a:stretch/>
        </p:blipFill>
        <p:spPr>
          <a:xfrm>
            <a:off x="7801361" y="6378337"/>
            <a:ext cx="1211559" cy="386013"/>
          </a:xfrm>
          <a:prstGeom prst="rect">
            <a:avLst/>
          </a:prstGeom>
        </p:spPr>
      </p:pic>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685800" rtl="0" eaLnBrk="1" latinLnBrk="0" hangingPunct="1">
        <a:spcBef>
          <a:spcPct val="0"/>
        </a:spcBef>
        <a:buNone/>
        <a:defRPr sz="3300" b="1" kern="1200" spc="-75" baseline="0">
          <a:solidFill>
            <a:schemeClr val="bg1"/>
          </a:solidFill>
          <a:latin typeface="Poppins" panose="020B0604020202020204" charset="0"/>
          <a:ea typeface="+mj-ea"/>
          <a:cs typeface="Poppins" panose="020B0604020202020204" charset="0"/>
        </a:defRPr>
      </a:lvl1pPr>
    </p:titleStyle>
    <p:bodyStyle>
      <a:lvl1pPr marL="257175" indent="-257175" algn="l" defTabSz="685800" rtl="0" eaLnBrk="1" latinLnBrk="0" hangingPunct="1">
        <a:spcBef>
          <a:spcPct val="20000"/>
        </a:spcBef>
        <a:buFont typeface="Arial" panose="020B0604020202020204" pitchFamily="34" charset="0"/>
        <a:buChar char="•"/>
        <a:defRPr sz="2400" kern="1200" spc="-38" baseline="0">
          <a:solidFill>
            <a:schemeClr val="accent2">
              <a:lumMod val="20000"/>
              <a:lumOff val="80000"/>
            </a:schemeClr>
          </a:solidFill>
          <a:latin typeface="Fira Sans" panose="020B060402020202020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spc="-38" baseline="0">
          <a:solidFill>
            <a:schemeClr val="accent2">
              <a:lumMod val="20000"/>
              <a:lumOff val="80000"/>
            </a:schemeClr>
          </a:solidFill>
          <a:latin typeface="Fira Sans" panose="020B060402020202020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spc="-38" baseline="0">
          <a:solidFill>
            <a:schemeClr val="accent2">
              <a:lumMod val="20000"/>
              <a:lumOff val="80000"/>
            </a:schemeClr>
          </a:solidFill>
          <a:latin typeface="Fira Sans" panose="020B060402020202020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spc="-38" baseline="0">
          <a:solidFill>
            <a:schemeClr val="accent2">
              <a:lumMod val="20000"/>
              <a:lumOff val="80000"/>
            </a:schemeClr>
          </a:solidFill>
          <a:latin typeface="Fira Sans" panose="020B060402020202020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spc="-38" baseline="0">
          <a:solidFill>
            <a:schemeClr val="accent2">
              <a:lumMod val="20000"/>
              <a:lumOff val="80000"/>
            </a:schemeClr>
          </a:solidFill>
          <a:latin typeface="Fira Sans" panose="020B060402020202020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A386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628650" y="365125"/>
            <a:ext cx="7886700" cy="1325563"/>
          </a:xfrm>
          <a:prstGeom prst="rect">
            <a:avLst/>
          </a:prstGeom>
        </p:spPr>
        <p:txBody>
          <a:bodyPr vert="horz" lIns="68580" tIns="34290" rIns="68580" bIns="3429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628650" y="1825625"/>
            <a:ext cx="7886700" cy="4351339"/>
          </a:xfrm>
          <a:prstGeom prst="rect">
            <a:avLst/>
          </a:prstGeom>
        </p:spPr>
        <p:txBody>
          <a:bodyPr vert="horz" lIns="68580" tIns="34290" rIns="68580" bIns="3429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ight Triangle 4"/>
          <p:cNvSpPr/>
          <p:nvPr userDrawn="1"/>
        </p:nvSpPr>
        <p:spPr>
          <a:xfrm rot="16200000">
            <a:off x="4443415" y="2157412"/>
            <a:ext cx="3086097" cy="63150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 xmlns:a16="http://schemas.microsoft.com/office/drawing/2014/main" id="{551561C7-A2F8-684F-B859-03705CA05A7C}"/>
              </a:ext>
            </a:extLst>
          </p:cNvPr>
          <p:cNvPicPr>
            <a:picLocks noChangeAspect="1"/>
          </p:cNvPicPr>
          <p:nvPr userDrawn="1"/>
        </p:nvPicPr>
        <p:blipFill>
          <a:blip r:embed="rId3"/>
          <a:stretch>
            <a:fillRect/>
          </a:stretch>
        </p:blipFill>
        <p:spPr>
          <a:xfrm>
            <a:off x="5088638" y="5783444"/>
            <a:ext cx="3761361" cy="769453"/>
          </a:xfrm>
          <a:prstGeom prst="rect">
            <a:avLst/>
          </a:prstGeom>
        </p:spPr>
      </p:pic>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685800" rtl="0" eaLnBrk="1" latinLnBrk="0" hangingPunct="1">
        <a:lnSpc>
          <a:spcPct val="90000"/>
        </a:lnSpc>
        <a:spcBef>
          <a:spcPct val="0"/>
        </a:spcBef>
        <a:buNone/>
        <a:defRPr sz="3300" b="1" i="0" kern="1200" spc="-113">
          <a:solidFill>
            <a:schemeClr val="bg1"/>
          </a:solidFill>
          <a:latin typeface="Poppins" pitchFamily="2" charset="77"/>
          <a:ea typeface="+mj-ea"/>
          <a:cs typeface="Poppins" pitchFamily="2"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spc="-113">
          <a:solidFill>
            <a:schemeClr val="accent3">
              <a:lumMod val="40000"/>
              <a:lumOff val="60000"/>
            </a:schemeClr>
          </a:solidFill>
          <a:latin typeface="Fira Sans Light" panose="020B04030500000200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spc="-113">
          <a:solidFill>
            <a:schemeClr val="accent3">
              <a:lumMod val="40000"/>
              <a:lumOff val="60000"/>
            </a:schemeClr>
          </a:solidFill>
          <a:latin typeface="Fira Sans Light" panose="020B04030500000200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spc="-113">
          <a:solidFill>
            <a:schemeClr val="accent3">
              <a:lumMod val="40000"/>
              <a:lumOff val="60000"/>
            </a:schemeClr>
          </a:solidFill>
          <a:latin typeface="Fira Sans Light" panose="020B04030500000200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spc="-113">
          <a:solidFill>
            <a:schemeClr val="accent3">
              <a:lumMod val="40000"/>
              <a:lumOff val="60000"/>
            </a:schemeClr>
          </a:solidFill>
          <a:latin typeface="Fira Sans Light" panose="020B04030500000200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spc="-113">
          <a:solidFill>
            <a:schemeClr val="accent3">
              <a:lumMod val="40000"/>
              <a:lumOff val="60000"/>
            </a:schemeClr>
          </a:solidFill>
          <a:latin typeface="Fira Sans Light" panose="020B040305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9FD287F-7C90-7043-8737-D3C161A74613}"/>
              </a:ext>
            </a:extLst>
          </p:cNvPr>
          <p:cNvPicPr>
            <a:picLocks noChangeAspect="1"/>
          </p:cNvPicPr>
          <p:nvPr/>
        </p:nvPicPr>
        <p:blipFill rotWithShape="1">
          <a:blip r:embed="rId3"/>
          <a:srcRect l="6944" r="4535"/>
          <a:stretch/>
        </p:blipFill>
        <p:spPr>
          <a:xfrm>
            <a:off x="0" y="-1536"/>
            <a:ext cx="9143999" cy="6859535"/>
          </a:xfrm>
          <a:prstGeom prst="rect">
            <a:avLst/>
          </a:prstGeom>
        </p:spPr>
      </p:pic>
      <p:sp>
        <p:nvSpPr>
          <p:cNvPr id="7" name="Rectangle 6">
            <a:extLst>
              <a:ext uri="{FF2B5EF4-FFF2-40B4-BE49-F238E27FC236}">
                <a16:creationId xmlns="" xmlns:a16="http://schemas.microsoft.com/office/drawing/2014/main" id="{39A5C5EB-FCF1-F740-B27A-843799A24DCB}"/>
              </a:ext>
            </a:extLst>
          </p:cNvPr>
          <p:cNvSpPr/>
          <p:nvPr/>
        </p:nvSpPr>
        <p:spPr>
          <a:xfrm>
            <a:off x="0" y="0"/>
            <a:ext cx="9144000" cy="3474720"/>
          </a:xfrm>
          <a:prstGeom prst="rect">
            <a:avLst/>
          </a:prstGeom>
          <a:gradFill>
            <a:gsLst>
              <a:gs pos="7000">
                <a:srgbClr val="010101"/>
              </a:gs>
              <a:gs pos="65000">
                <a:srgbClr val="010101">
                  <a:alpha val="65000"/>
                </a:srgbClr>
              </a:gs>
              <a:gs pos="100000">
                <a:srgbClr val="010101">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8370" y="1123255"/>
            <a:ext cx="8686327" cy="430887"/>
          </a:xfrm>
          <a:prstGeom prst="rect">
            <a:avLst/>
          </a:prstGeom>
          <a:noFill/>
        </p:spPr>
        <p:txBody>
          <a:bodyPr wrap="square">
            <a:spAutoFit/>
          </a:bodyPr>
          <a:lstStyle/>
          <a:p>
            <a:pPr marL="7938" indent="-7938">
              <a:defRPr/>
            </a:pPr>
            <a:r>
              <a:rPr lang="en-AU" sz="2200" spc="-50" dirty="0">
                <a:solidFill>
                  <a:schemeClr val="bg2">
                    <a:lumMod val="75000"/>
                  </a:schemeClr>
                </a:solidFill>
                <a:latin typeface="Fira Sans" panose="020B0503050000020004" pitchFamily="34" charset="0"/>
                <a:ea typeface="ＭＳ Ｐゴシック" charset="-128"/>
                <a:cs typeface="Arial" panose="020B0604020202020204" pitchFamily="34" charset="0"/>
              </a:rPr>
              <a:t>How can nuclear techniques contribute to maintaining good health?</a:t>
            </a:r>
          </a:p>
        </p:txBody>
      </p:sp>
      <p:sp>
        <p:nvSpPr>
          <p:cNvPr id="11" name="Title 1">
            <a:extLst>
              <a:ext uri="{FF2B5EF4-FFF2-40B4-BE49-F238E27FC236}">
                <a16:creationId xmlns="" xmlns:a16="http://schemas.microsoft.com/office/drawing/2014/main" id="{F76B6748-770B-9343-8C5D-E8AAB9A65CF3}"/>
              </a:ext>
            </a:extLst>
          </p:cNvPr>
          <p:cNvSpPr>
            <a:spLocks noGrp="1"/>
          </p:cNvSpPr>
          <p:nvPr>
            <p:ph type="title"/>
          </p:nvPr>
        </p:nvSpPr>
        <p:spPr>
          <a:xfrm>
            <a:off x="208370" y="103258"/>
            <a:ext cx="8478431" cy="677236"/>
          </a:xfrm>
        </p:spPr>
        <p:txBody>
          <a:bodyPr/>
          <a:lstStyle/>
          <a:p>
            <a:r>
              <a:rPr lang="en-US" dirty="0">
                <a:solidFill>
                  <a:schemeClr val="bg1"/>
                </a:solidFill>
              </a:rPr>
              <a:t>Human Health</a:t>
            </a:r>
          </a:p>
        </p:txBody>
      </p:sp>
      <p:sp>
        <p:nvSpPr>
          <p:cNvPr id="16" name="Rectangle 15">
            <a:extLst>
              <a:ext uri="{FF2B5EF4-FFF2-40B4-BE49-F238E27FC236}">
                <a16:creationId xmlns="" xmlns:a16="http://schemas.microsoft.com/office/drawing/2014/main" id="{6A232DB7-421F-4048-8BC7-656E997C21D4}"/>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Rectangle 4">
            <a:extLst>
              <a:ext uri="{FF2B5EF4-FFF2-40B4-BE49-F238E27FC236}">
                <a16:creationId xmlns="" xmlns:a16="http://schemas.microsoft.com/office/drawing/2014/main" id="{41CE6C83-B0F2-4648-9C19-E671772F8DD2}"/>
              </a:ext>
            </a:extLst>
          </p:cNvPr>
          <p:cNvSpPr/>
          <p:nvPr/>
        </p:nvSpPr>
        <p:spPr>
          <a:xfrm>
            <a:off x="228302" y="4089753"/>
            <a:ext cx="2741847" cy="2520054"/>
          </a:xfrm>
          <a:prstGeom prst="rect">
            <a:avLst/>
          </a:prstGeom>
          <a:solidFill>
            <a:schemeClr val="accent1">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44000" rtlCol="0" anchor="t"/>
          <a:lstStyle/>
          <a:p>
            <a:pPr>
              <a:spcBef>
                <a:spcPct val="0"/>
              </a:spcBef>
              <a:spcAft>
                <a:spcPts val="600"/>
              </a:spcAft>
            </a:pPr>
            <a:r>
              <a:rPr lang="en-AU" altLang="en-US" sz="2400" b="1" spc="-50" dirty="0">
                <a:solidFill>
                  <a:schemeClr val="tx1"/>
                </a:solidFill>
                <a:latin typeface="Fira Sans" panose="020B0503050000020004" pitchFamily="34" charset="0"/>
              </a:rPr>
              <a:t>Nuclear technology for sustainable health</a:t>
            </a:r>
          </a:p>
        </p:txBody>
      </p:sp>
      <p:pic>
        <p:nvPicPr>
          <p:cNvPr id="23" name="Picture 22">
            <a:extLst>
              <a:ext uri="{FF2B5EF4-FFF2-40B4-BE49-F238E27FC236}">
                <a16:creationId xmlns="" xmlns:a16="http://schemas.microsoft.com/office/drawing/2014/main" id="{425AACC1-0EF7-6247-84D4-9D35B69E3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3"/>
            <a:ext cx="9144000" cy="89230"/>
          </a:xfrm>
          <a:prstGeom prst="rect">
            <a:avLst/>
          </a:prstGeom>
        </p:spPr>
      </p:pic>
      <p:sp>
        <p:nvSpPr>
          <p:cNvPr id="24" name="TextBox 23">
            <a:extLst>
              <a:ext uri="{FF2B5EF4-FFF2-40B4-BE49-F238E27FC236}">
                <a16:creationId xmlns="" xmlns:a16="http://schemas.microsoft.com/office/drawing/2014/main" id="{194DCB17-B0B7-1647-B164-060481BB0F75}"/>
              </a:ext>
            </a:extLst>
          </p:cNvPr>
          <p:cNvSpPr txBox="1"/>
          <p:nvPr/>
        </p:nvSpPr>
        <p:spPr>
          <a:xfrm>
            <a:off x="394335" y="3381866"/>
            <a:ext cx="651801" cy="707886"/>
          </a:xfrm>
          <a:prstGeom prst="rect">
            <a:avLst/>
          </a:prstGeom>
          <a:noFill/>
          <a:effectLst>
            <a:outerShdw blurRad="177800" dir="2700000" algn="tl" rotWithShape="0">
              <a:prstClr val="black"/>
            </a:outerShdw>
          </a:effectLst>
        </p:spPr>
        <p:txBody>
          <a:bodyPr wrap="square" rtlCol="0">
            <a:spAutoFit/>
          </a:bodyPr>
          <a:lstStyle/>
          <a:p>
            <a:r>
              <a:rPr lang="en-US" sz="4000" b="1" dirty="0">
                <a:solidFill>
                  <a:schemeClr val="bg1"/>
                </a:solidFill>
                <a:latin typeface="Poppins" pitchFamily="2" charset="77"/>
                <a:cs typeface="Poppins" pitchFamily="2" charset="77"/>
              </a:rPr>
              <a:t>1</a:t>
            </a:r>
          </a:p>
        </p:txBody>
      </p:sp>
      <p:sp>
        <p:nvSpPr>
          <p:cNvPr id="25" name="Rectangle 24">
            <a:extLst>
              <a:ext uri="{FF2B5EF4-FFF2-40B4-BE49-F238E27FC236}">
                <a16:creationId xmlns="" xmlns:a16="http://schemas.microsoft.com/office/drawing/2014/main" id="{C5C7F35F-EE7E-6142-A7B9-64C56F7D9A25}"/>
              </a:ext>
            </a:extLst>
          </p:cNvPr>
          <p:cNvSpPr/>
          <p:nvPr/>
        </p:nvSpPr>
        <p:spPr>
          <a:xfrm>
            <a:off x="3190576" y="4089753"/>
            <a:ext cx="2741847" cy="2520054"/>
          </a:xfrm>
          <a:prstGeom prst="rect">
            <a:avLst/>
          </a:prstGeom>
          <a:solidFill>
            <a:schemeClr val="accent1">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44000" rIns="144000" rtlCol="0" anchor="t"/>
          <a:lstStyle/>
          <a:p>
            <a:pPr>
              <a:spcBef>
                <a:spcPct val="0"/>
              </a:spcBef>
              <a:spcAft>
                <a:spcPts val="600"/>
              </a:spcAft>
            </a:pPr>
            <a:r>
              <a:rPr lang="en-AU" altLang="en-US" sz="2400" b="1" spc="-50" dirty="0">
                <a:solidFill>
                  <a:schemeClr val="tx1"/>
                </a:solidFill>
                <a:latin typeface="Fira Sans" panose="020B0503050000020004" pitchFamily="34" charset="0"/>
              </a:rPr>
              <a:t>Biological responses to radiation</a:t>
            </a:r>
          </a:p>
        </p:txBody>
      </p:sp>
      <p:sp>
        <p:nvSpPr>
          <p:cNvPr id="26" name="TextBox 25">
            <a:extLst>
              <a:ext uri="{FF2B5EF4-FFF2-40B4-BE49-F238E27FC236}">
                <a16:creationId xmlns="" xmlns:a16="http://schemas.microsoft.com/office/drawing/2014/main" id="{BAB63FCF-0B61-8D48-9EDB-3DFF555183F4}"/>
              </a:ext>
            </a:extLst>
          </p:cNvPr>
          <p:cNvSpPr txBox="1"/>
          <p:nvPr/>
        </p:nvSpPr>
        <p:spPr>
          <a:xfrm>
            <a:off x="3356609" y="3381866"/>
            <a:ext cx="651801" cy="707886"/>
          </a:xfrm>
          <a:prstGeom prst="rect">
            <a:avLst/>
          </a:prstGeom>
          <a:noFill/>
          <a:effectLst>
            <a:outerShdw blurRad="177800" dir="2700000" algn="tl" rotWithShape="0">
              <a:prstClr val="black"/>
            </a:outerShdw>
          </a:effectLst>
        </p:spPr>
        <p:txBody>
          <a:bodyPr wrap="square" rtlCol="0">
            <a:spAutoFit/>
          </a:bodyPr>
          <a:lstStyle/>
          <a:p>
            <a:r>
              <a:rPr lang="en-US" sz="4000" b="1" dirty="0">
                <a:solidFill>
                  <a:schemeClr val="bg1"/>
                </a:solidFill>
                <a:latin typeface="Poppins" pitchFamily="2" charset="77"/>
                <a:cs typeface="Poppins" pitchFamily="2" charset="77"/>
              </a:rPr>
              <a:t>2</a:t>
            </a:r>
          </a:p>
        </p:txBody>
      </p:sp>
      <p:sp>
        <p:nvSpPr>
          <p:cNvPr id="27" name="Rectangle 26">
            <a:extLst>
              <a:ext uri="{FF2B5EF4-FFF2-40B4-BE49-F238E27FC236}">
                <a16:creationId xmlns="" xmlns:a16="http://schemas.microsoft.com/office/drawing/2014/main" id="{C54510AD-08B7-7E4D-9222-1863FC7BD6C7}"/>
              </a:ext>
            </a:extLst>
          </p:cNvPr>
          <p:cNvSpPr/>
          <p:nvPr/>
        </p:nvSpPr>
        <p:spPr>
          <a:xfrm>
            <a:off x="6152850" y="4089753"/>
            <a:ext cx="2741847" cy="2520054"/>
          </a:xfrm>
          <a:prstGeom prst="rect">
            <a:avLst/>
          </a:prstGeom>
          <a:solidFill>
            <a:schemeClr val="accent1">
              <a:lumMod val="20000"/>
              <a:lumOff val="8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44000" rIns="144000" rtlCol="0" anchor="t"/>
          <a:lstStyle/>
          <a:p>
            <a:pPr>
              <a:spcBef>
                <a:spcPct val="0"/>
              </a:spcBef>
              <a:spcAft>
                <a:spcPts val="600"/>
              </a:spcAft>
            </a:pPr>
            <a:r>
              <a:rPr lang="en-AU" altLang="en-US" sz="2400" b="1" spc="-50" dirty="0">
                <a:solidFill>
                  <a:schemeClr val="tx1"/>
                </a:solidFill>
                <a:latin typeface="Fira Sans" panose="020B0503050000020004" pitchFamily="34" charset="0"/>
              </a:rPr>
              <a:t>Food and nutrition</a:t>
            </a:r>
          </a:p>
        </p:txBody>
      </p:sp>
      <p:sp>
        <p:nvSpPr>
          <p:cNvPr id="28" name="TextBox 27">
            <a:extLst>
              <a:ext uri="{FF2B5EF4-FFF2-40B4-BE49-F238E27FC236}">
                <a16:creationId xmlns="" xmlns:a16="http://schemas.microsoft.com/office/drawing/2014/main" id="{22A4569C-532D-ED4E-8864-48E8F8608417}"/>
              </a:ext>
            </a:extLst>
          </p:cNvPr>
          <p:cNvSpPr txBox="1"/>
          <p:nvPr/>
        </p:nvSpPr>
        <p:spPr>
          <a:xfrm>
            <a:off x="6318883" y="3381866"/>
            <a:ext cx="651801" cy="707886"/>
          </a:xfrm>
          <a:prstGeom prst="rect">
            <a:avLst/>
          </a:prstGeom>
          <a:noFill/>
          <a:effectLst>
            <a:outerShdw blurRad="177800" dir="2700000" algn="tl" rotWithShape="0">
              <a:prstClr val="black"/>
            </a:outerShdw>
          </a:effectLst>
        </p:spPr>
        <p:txBody>
          <a:bodyPr wrap="square" rtlCol="0">
            <a:spAutoFit/>
          </a:bodyPr>
          <a:lstStyle/>
          <a:p>
            <a:r>
              <a:rPr lang="en-US" sz="4000" b="1" dirty="0">
                <a:solidFill>
                  <a:schemeClr val="bg1"/>
                </a:solidFill>
                <a:latin typeface="Poppins" pitchFamily="2" charset="77"/>
                <a:cs typeface="Poppins" pitchFamily="2" charset="77"/>
              </a:rPr>
              <a:t>3</a:t>
            </a:r>
          </a:p>
        </p:txBody>
      </p:sp>
      <p:grpSp>
        <p:nvGrpSpPr>
          <p:cNvPr id="19" name="Group 18">
            <a:extLst>
              <a:ext uri="{FF2B5EF4-FFF2-40B4-BE49-F238E27FC236}">
                <a16:creationId xmlns="" xmlns:a16="http://schemas.microsoft.com/office/drawing/2014/main" id="{B04C7D72-15CC-3C4A-9231-FDDB2AD22F6A}"/>
              </a:ext>
            </a:extLst>
          </p:cNvPr>
          <p:cNvGrpSpPr/>
          <p:nvPr/>
        </p:nvGrpSpPr>
        <p:grpSpPr>
          <a:xfrm>
            <a:off x="6602401" y="5615109"/>
            <a:ext cx="2541598" cy="1242891"/>
            <a:chOff x="6602401" y="5615109"/>
            <a:chExt cx="2541598" cy="1242891"/>
          </a:xfrm>
        </p:grpSpPr>
        <p:sp>
          <p:nvSpPr>
            <p:cNvPr id="20" name="Right Triangle 19">
              <a:extLst>
                <a:ext uri="{FF2B5EF4-FFF2-40B4-BE49-F238E27FC236}">
                  <a16:creationId xmlns="" xmlns:a16="http://schemas.microsoft.com/office/drawing/2014/main" id="{AB39736D-0031-4F40-9ECC-C5EEF72E3FD9}"/>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 xmlns:a16="http://schemas.microsoft.com/office/drawing/2014/main" id="{8D321C5A-3376-BC42-92C6-3914E385B26D}"/>
                </a:ext>
              </a:extLst>
            </p:cNvPr>
            <p:cNvPicPr>
              <a:picLocks noChangeAspect="1"/>
            </p:cNvPicPr>
            <p:nvPr userDrawn="1"/>
          </p:nvPicPr>
          <p:blipFill>
            <a:blip r:embed="rId5"/>
            <a:stretch>
              <a:fillRect/>
            </a:stretch>
          </p:blipFill>
          <p:spPr>
            <a:xfrm>
              <a:off x="6822828" y="5722902"/>
              <a:ext cx="2321171" cy="1135098"/>
            </a:xfrm>
            <a:prstGeom prst="rect">
              <a:avLst/>
            </a:prstGeom>
          </p:spPr>
        </p:pic>
        <p:pic>
          <p:nvPicPr>
            <p:cNvPr id="22" name="Picture 21">
              <a:extLst>
                <a:ext uri="{FF2B5EF4-FFF2-40B4-BE49-F238E27FC236}">
                  <a16:creationId xmlns="" xmlns:a16="http://schemas.microsoft.com/office/drawing/2014/main" id="{D94E95DD-F09B-0541-BB90-1F31A4C6B14C}"/>
                </a:ext>
              </a:extLst>
            </p:cNvPr>
            <p:cNvPicPr>
              <a:picLocks noChangeAspect="1"/>
            </p:cNvPicPr>
            <p:nvPr userDrawn="1"/>
          </p:nvPicPr>
          <p:blipFill rotWithShape="1">
            <a:blip r:embed="rId6"/>
            <a:srcRect l="35794"/>
            <a:stretch/>
          </p:blipFill>
          <p:spPr>
            <a:xfrm>
              <a:off x="7801361" y="6376777"/>
              <a:ext cx="1211560" cy="386013"/>
            </a:xfrm>
            <a:prstGeom prst="rect">
              <a:avLst/>
            </a:prstGeom>
          </p:spPr>
        </p:pic>
      </p:grpSp>
      <p:grpSp>
        <p:nvGrpSpPr>
          <p:cNvPr id="2" name="Group 1">
            <a:extLst>
              <a:ext uri="{FF2B5EF4-FFF2-40B4-BE49-F238E27FC236}">
                <a16:creationId xmlns="" xmlns:a16="http://schemas.microsoft.com/office/drawing/2014/main" id="{1EC4820E-E004-2C40-A678-8E2B068D9397}"/>
              </a:ext>
            </a:extLst>
          </p:cNvPr>
          <p:cNvGrpSpPr/>
          <p:nvPr/>
        </p:nvGrpSpPr>
        <p:grpSpPr>
          <a:xfrm>
            <a:off x="7983414" y="-4"/>
            <a:ext cx="911282" cy="742995"/>
            <a:chOff x="7983414" y="-4"/>
            <a:chExt cx="911282" cy="742995"/>
          </a:xfrm>
        </p:grpSpPr>
        <p:sp>
          <p:nvSpPr>
            <p:cNvPr id="18" name="Round Same Side Corner Rectangle 17">
              <a:extLst>
                <a:ext uri="{FF2B5EF4-FFF2-40B4-BE49-F238E27FC236}">
                  <a16:creationId xmlns="" xmlns:a16="http://schemas.microsoft.com/office/drawing/2014/main" id="{06BB8FC0-02FE-E54A-8372-CBC5DD63C261}"/>
                </a:ext>
              </a:extLst>
            </p:cNvPr>
            <p:cNvSpPr/>
            <p:nvPr/>
          </p:nvSpPr>
          <p:spPr>
            <a:xfrm rot="10800000">
              <a:off x="7983414" y="-4"/>
              <a:ext cx="911282" cy="742995"/>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0F9E74FE-8F1A-4840-B1E7-63130A0538BF}"/>
                </a:ext>
              </a:extLst>
            </p:cNvPr>
            <p:cNvSpPr/>
            <p:nvPr/>
          </p:nvSpPr>
          <p:spPr>
            <a:xfrm>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5B106FC4-1EA8-DC4C-8F16-E6EFD8466DE7}"/>
                </a:ext>
              </a:extLst>
            </p:cNvPr>
            <p:cNvSpPr/>
            <p:nvPr/>
          </p:nvSpPr>
          <p:spPr>
            <a:xfrm rot="5400000">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93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3" presetClass="entr" presetSubtype="288"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strVal val="4/3*#ppt_w"/>
                                          </p:val>
                                        </p:tav>
                                        <p:tav tm="100000">
                                          <p:val>
                                            <p:strVal val="#ppt_w"/>
                                          </p:val>
                                        </p:tav>
                                      </p:tavLst>
                                    </p:anim>
                                    <p:anim calcmode="lin" valueType="num">
                                      <p:cBhvr>
                                        <p:cTn id="15" dur="500" fill="hold"/>
                                        <p:tgtEl>
                                          <p:spTgt spid="24"/>
                                        </p:tgtEl>
                                        <p:attrNameLst>
                                          <p:attrName>ppt_h</p:attrName>
                                        </p:attrNameLst>
                                      </p:cBhvr>
                                      <p:tavLst>
                                        <p:tav tm="0">
                                          <p:val>
                                            <p:strVal val="4/3*#ppt_h"/>
                                          </p:val>
                                        </p:tav>
                                        <p:tav tm="100000">
                                          <p:val>
                                            <p:strVal val="#ppt_h"/>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3" presetClass="entr" presetSubtype="28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strVal val="4/3*#ppt_w"/>
                                          </p:val>
                                        </p:tav>
                                        <p:tav tm="100000">
                                          <p:val>
                                            <p:strVal val="#ppt_w"/>
                                          </p:val>
                                        </p:tav>
                                      </p:tavLst>
                                    </p:anim>
                                    <p:anim calcmode="lin" valueType="num">
                                      <p:cBhvr>
                                        <p:cTn id="23" dur="500" fill="hold"/>
                                        <p:tgtEl>
                                          <p:spTgt spid="26"/>
                                        </p:tgtEl>
                                        <p:attrNameLst>
                                          <p:attrName>ppt_h</p:attrName>
                                        </p:attrNameLst>
                                      </p:cBhvr>
                                      <p:tavLst>
                                        <p:tav tm="0">
                                          <p:val>
                                            <p:strVal val="4/3*#ppt_h"/>
                                          </p:val>
                                        </p:tav>
                                        <p:tav tm="100000">
                                          <p:val>
                                            <p:strVal val="#ppt_h"/>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3" presetClass="entr" presetSubtype="28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strVal val="4/3*#ppt_w"/>
                                          </p:val>
                                        </p:tav>
                                        <p:tav tm="100000">
                                          <p:val>
                                            <p:strVal val="#ppt_w"/>
                                          </p:val>
                                        </p:tav>
                                      </p:tavLst>
                                    </p:anim>
                                    <p:anim calcmode="lin" valueType="num">
                                      <p:cBhvr>
                                        <p:cTn id="31" dur="500" fill="hold"/>
                                        <p:tgtEl>
                                          <p:spTgt spid="2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5" grpId="0" animBg="1"/>
      <p:bldP spid="26" grpId="0"/>
      <p:bldP spid="27" grpId="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49D43096-6836-1E47-9268-09E048EEF5D7}"/>
              </a:ext>
            </a:extLst>
          </p:cNvPr>
          <p:cNvSpPr/>
          <p:nvPr/>
        </p:nvSpPr>
        <p:spPr>
          <a:xfrm>
            <a:off x="6116130" y="2583685"/>
            <a:ext cx="2778565" cy="4026122"/>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 xmlns:a16="http://schemas.microsoft.com/office/drawing/2014/main" id="{E31C913D-5EF4-A94B-8A35-76AD1FB6228A}"/>
              </a:ext>
            </a:extLst>
          </p:cNvPr>
          <p:cNvPicPr>
            <a:picLocks noChangeAspect="1"/>
          </p:cNvPicPr>
          <p:nvPr/>
        </p:nvPicPr>
        <p:blipFill>
          <a:blip r:embed="rId3"/>
          <a:stretch>
            <a:fillRect/>
          </a:stretch>
        </p:blipFill>
        <p:spPr>
          <a:xfrm>
            <a:off x="6624606" y="2583685"/>
            <a:ext cx="1760097" cy="4026122"/>
          </a:xfrm>
          <a:prstGeom prst="rect">
            <a:avLst/>
          </a:prstGeom>
        </p:spPr>
      </p:pic>
      <p:sp>
        <p:nvSpPr>
          <p:cNvPr id="3" name="Title 1">
            <a:extLst>
              <a:ext uri="{FF2B5EF4-FFF2-40B4-BE49-F238E27FC236}">
                <a16:creationId xmlns="" xmlns:a16="http://schemas.microsoft.com/office/drawing/2014/main" id="{90C680CE-2742-BB49-8F78-57D72DA3B62C}"/>
              </a:ext>
            </a:extLst>
          </p:cNvPr>
          <p:cNvSpPr>
            <a:spLocks noGrp="1"/>
          </p:cNvSpPr>
          <p:nvPr>
            <p:ph type="title"/>
          </p:nvPr>
        </p:nvSpPr>
        <p:spPr>
          <a:xfrm>
            <a:off x="208370" y="169050"/>
            <a:ext cx="8478431" cy="1121089"/>
          </a:xfrm>
        </p:spPr>
        <p:txBody>
          <a:bodyPr>
            <a:noAutofit/>
          </a:bodyPr>
          <a:lstStyle/>
          <a:p>
            <a:pPr marL="495300" indent="-488950"/>
            <a:r>
              <a:rPr lang="en-US" dirty="0">
                <a:solidFill>
                  <a:schemeClr val="bg2">
                    <a:lumMod val="75000"/>
                  </a:schemeClr>
                </a:solidFill>
              </a:rPr>
              <a:t>1  </a:t>
            </a:r>
            <a:r>
              <a:rPr lang="en-US" b="0" dirty="0">
                <a:solidFill>
                  <a:schemeClr val="bg2">
                    <a:lumMod val="75000"/>
                  </a:schemeClr>
                </a:solidFill>
              </a:rPr>
              <a:t>|</a:t>
            </a:r>
            <a:r>
              <a:rPr lang="en-US" dirty="0">
                <a:solidFill>
                  <a:schemeClr val="bg2">
                    <a:lumMod val="75000"/>
                  </a:schemeClr>
                </a:solidFill>
              </a:rPr>
              <a:t>  </a:t>
            </a:r>
            <a:r>
              <a:rPr lang="en-US" dirty="0"/>
              <a:t>Nuclear technology for </a:t>
            </a:r>
            <a:br>
              <a:rPr lang="en-US" dirty="0"/>
            </a:br>
            <a:r>
              <a:rPr lang="en-US" dirty="0"/>
              <a:t>sustainable health</a:t>
            </a:r>
          </a:p>
        </p:txBody>
      </p:sp>
      <p:sp>
        <p:nvSpPr>
          <p:cNvPr id="4" name="Rectangle 3">
            <a:extLst>
              <a:ext uri="{FF2B5EF4-FFF2-40B4-BE49-F238E27FC236}">
                <a16:creationId xmlns="" xmlns:a16="http://schemas.microsoft.com/office/drawing/2014/main" id="{DE876F0D-459E-164E-80FC-52C4356A9772}"/>
              </a:ext>
            </a:extLst>
          </p:cNvPr>
          <p:cNvSpPr/>
          <p:nvPr/>
        </p:nvSpPr>
        <p:spPr>
          <a:xfrm>
            <a:off x="228302" y="1356201"/>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a:extLst>
              <a:ext uri="{FF2B5EF4-FFF2-40B4-BE49-F238E27FC236}">
                <a16:creationId xmlns="" xmlns:a16="http://schemas.microsoft.com/office/drawing/2014/main" id="{82944DFD-BADF-9C4D-ADBC-8E920EB18E69}"/>
              </a:ext>
            </a:extLst>
          </p:cNvPr>
          <p:cNvSpPr txBox="1"/>
          <p:nvPr/>
        </p:nvSpPr>
        <p:spPr>
          <a:xfrm>
            <a:off x="208370" y="1557078"/>
            <a:ext cx="8033835" cy="707886"/>
          </a:xfrm>
          <a:prstGeom prst="rect">
            <a:avLst/>
          </a:prstGeom>
          <a:noFill/>
        </p:spPr>
        <p:txBody>
          <a:bodyPr wrap="square">
            <a:spAutoFit/>
          </a:bodyPr>
          <a:lstStyle/>
          <a:p>
            <a:r>
              <a:rPr lang="en-AU" sz="2000" spc="-50" dirty="0">
                <a:solidFill>
                  <a:schemeClr val="bg2">
                    <a:lumMod val="50000"/>
                  </a:schemeClr>
                </a:solidFill>
                <a:latin typeface="Fira Sans" panose="020B0503050000020004" pitchFamily="34" charset="0"/>
              </a:rPr>
              <a:t>How can we maintain good health by harnessing the potential of nuclear techniques?</a:t>
            </a:r>
          </a:p>
        </p:txBody>
      </p:sp>
      <p:grpSp>
        <p:nvGrpSpPr>
          <p:cNvPr id="13" name="Group 12">
            <a:extLst>
              <a:ext uri="{FF2B5EF4-FFF2-40B4-BE49-F238E27FC236}">
                <a16:creationId xmlns="" xmlns:a16="http://schemas.microsoft.com/office/drawing/2014/main" id="{7BDD639F-44B9-6340-92CC-B93A227D42BA}"/>
              </a:ext>
            </a:extLst>
          </p:cNvPr>
          <p:cNvGrpSpPr/>
          <p:nvPr/>
        </p:nvGrpSpPr>
        <p:grpSpPr>
          <a:xfrm>
            <a:off x="6602401" y="5615109"/>
            <a:ext cx="2541598" cy="1242891"/>
            <a:chOff x="6602401" y="5615109"/>
            <a:chExt cx="2541598" cy="1242891"/>
          </a:xfrm>
        </p:grpSpPr>
        <p:sp>
          <p:nvSpPr>
            <p:cNvPr id="14" name="Right Triangle 13">
              <a:extLst>
                <a:ext uri="{FF2B5EF4-FFF2-40B4-BE49-F238E27FC236}">
                  <a16:creationId xmlns="" xmlns:a16="http://schemas.microsoft.com/office/drawing/2014/main" id="{8AE4769C-3C18-7E4C-A09D-45E62FEF4674}"/>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EE74973A-77E9-A346-B956-9259A6F03463}"/>
                </a:ext>
              </a:extLst>
            </p:cNvPr>
            <p:cNvPicPr>
              <a:picLocks noChangeAspect="1"/>
            </p:cNvPicPr>
            <p:nvPr userDrawn="1"/>
          </p:nvPicPr>
          <p:blipFill>
            <a:blip r:embed="rId4"/>
            <a:stretch>
              <a:fillRect/>
            </a:stretch>
          </p:blipFill>
          <p:spPr>
            <a:xfrm>
              <a:off x="6822828" y="5722902"/>
              <a:ext cx="2321171" cy="1135098"/>
            </a:xfrm>
            <a:prstGeom prst="rect">
              <a:avLst/>
            </a:prstGeom>
          </p:spPr>
        </p:pic>
        <p:pic>
          <p:nvPicPr>
            <p:cNvPr id="16" name="Picture 15">
              <a:extLst>
                <a:ext uri="{FF2B5EF4-FFF2-40B4-BE49-F238E27FC236}">
                  <a16:creationId xmlns="" xmlns:a16="http://schemas.microsoft.com/office/drawing/2014/main" id="{C302020D-884E-2D4A-B292-3C2EC55BED0F}"/>
                </a:ext>
              </a:extLst>
            </p:cNvPr>
            <p:cNvPicPr>
              <a:picLocks noChangeAspect="1"/>
            </p:cNvPicPr>
            <p:nvPr userDrawn="1"/>
          </p:nvPicPr>
          <p:blipFill rotWithShape="1">
            <a:blip r:embed="rId5"/>
            <a:srcRect l="35794"/>
            <a:stretch/>
          </p:blipFill>
          <p:spPr>
            <a:xfrm>
              <a:off x="7801361" y="6376777"/>
              <a:ext cx="1211560" cy="386013"/>
            </a:xfrm>
            <a:prstGeom prst="rect">
              <a:avLst/>
            </a:prstGeom>
          </p:spPr>
        </p:pic>
      </p:grpSp>
      <p:grpSp>
        <p:nvGrpSpPr>
          <p:cNvPr id="20" name="Group 19">
            <a:extLst>
              <a:ext uri="{FF2B5EF4-FFF2-40B4-BE49-F238E27FC236}">
                <a16:creationId xmlns="" xmlns:a16="http://schemas.microsoft.com/office/drawing/2014/main" id="{C4587D42-E4F5-2646-B59A-5A0CB2DD9550}"/>
              </a:ext>
            </a:extLst>
          </p:cNvPr>
          <p:cNvGrpSpPr/>
          <p:nvPr/>
        </p:nvGrpSpPr>
        <p:grpSpPr>
          <a:xfrm>
            <a:off x="7983414" y="-4"/>
            <a:ext cx="911282" cy="742995"/>
            <a:chOff x="7983414" y="-4"/>
            <a:chExt cx="911282" cy="742995"/>
          </a:xfrm>
        </p:grpSpPr>
        <p:sp>
          <p:nvSpPr>
            <p:cNvPr id="21" name="Round Same Side Corner Rectangle 20">
              <a:extLst>
                <a:ext uri="{FF2B5EF4-FFF2-40B4-BE49-F238E27FC236}">
                  <a16:creationId xmlns="" xmlns:a16="http://schemas.microsoft.com/office/drawing/2014/main" id="{C89EB71B-F6E9-EA49-B806-6D6E6804F343}"/>
                </a:ext>
              </a:extLst>
            </p:cNvPr>
            <p:cNvSpPr/>
            <p:nvPr/>
          </p:nvSpPr>
          <p:spPr>
            <a:xfrm rot="10800000">
              <a:off x="7983414" y="-4"/>
              <a:ext cx="911282" cy="742995"/>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1F72BC97-E6AF-B247-B5D0-1B9FEE5D5F4E}"/>
                </a:ext>
              </a:extLst>
            </p:cNvPr>
            <p:cNvSpPr/>
            <p:nvPr/>
          </p:nvSpPr>
          <p:spPr>
            <a:xfrm>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6E1F685-8B42-A549-8D0E-B0095D148E0F}"/>
                </a:ext>
              </a:extLst>
            </p:cNvPr>
            <p:cNvSpPr/>
            <p:nvPr/>
          </p:nvSpPr>
          <p:spPr>
            <a:xfrm rot="5400000">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 xmlns:a16="http://schemas.microsoft.com/office/drawing/2014/main" id="{297DA050-6B75-5140-9479-BD5FEA57A16C}"/>
              </a:ext>
            </a:extLst>
          </p:cNvPr>
          <p:cNvSpPr/>
          <p:nvPr/>
        </p:nvSpPr>
        <p:spPr>
          <a:xfrm>
            <a:off x="228302" y="2574012"/>
            <a:ext cx="5667401" cy="738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Complex chronic diseases</a:t>
            </a:r>
          </a:p>
        </p:txBody>
      </p:sp>
      <p:sp>
        <p:nvSpPr>
          <p:cNvPr id="24" name="Rectangle 23">
            <a:extLst>
              <a:ext uri="{FF2B5EF4-FFF2-40B4-BE49-F238E27FC236}">
                <a16:creationId xmlns="" xmlns:a16="http://schemas.microsoft.com/office/drawing/2014/main" id="{5114B997-4418-524B-BF70-BBFFCFD12381}"/>
              </a:ext>
            </a:extLst>
          </p:cNvPr>
          <p:cNvSpPr/>
          <p:nvPr/>
        </p:nvSpPr>
        <p:spPr>
          <a:xfrm>
            <a:off x="228302" y="3398337"/>
            <a:ext cx="5667401" cy="738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Pathways to disease</a:t>
            </a:r>
          </a:p>
        </p:txBody>
      </p:sp>
      <p:sp>
        <p:nvSpPr>
          <p:cNvPr id="25" name="Rectangle 24">
            <a:extLst>
              <a:ext uri="{FF2B5EF4-FFF2-40B4-BE49-F238E27FC236}">
                <a16:creationId xmlns="" xmlns:a16="http://schemas.microsoft.com/office/drawing/2014/main" id="{64AFE9F9-43DF-114F-9E68-EC69E842303B}"/>
              </a:ext>
            </a:extLst>
          </p:cNvPr>
          <p:cNvSpPr/>
          <p:nvPr/>
        </p:nvSpPr>
        <p:spPr>
          <a:xfrm>
            <a:off x="228302" y="4222662"/>
            <a:ext cx="5667401" cy="738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Radiation therapy optimisation</a:t>
            </a:r>
          </a:p>
        </p:txBody>
      </p:sp>
      <p:sp>
        <p:nvSpPr>
          <p:cNvPr id="26" name="Rectangle 25">
            <a:extLst>
              <a:ext uri="{FF2B5EF4-FFF2-40B4-BE49-F238E27FC236}">
                <a16:creationId xmlns="" xmlns:a16="http://schemas.microsoft.com/office/drawing/2014/main" id="{0557DA68-6C70-594F-B5CB-CA61117AC8D8}"/>
              </a:ext>
            </a:extLst>
          </p:cNvPr>
          <p:cNvSpPr/>
          <p:nvPr/>
        </p:nvSpPr>
        <p:spPr>
          <a:xfrm>
            <a:off x="228302" y="5046987"/>
            <a:ext cx="5667401" cy="738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Early assessment</a:t>
            </a:r>
          </a:p>
        </p:txBody>
      </p:sp>
      <p:sp>
        <p:nvSpPr>
          <p:cNvPr id="27" name="Rectangle 26">
            <a:extLst>
              <a:ext uri="{FF2B5EF4-FFF2-40B4-BE49-F238E27FC236}">
                <a16:creationId xmlns="" xmlns:a16="http://schemas.microsoft.com/office/drawing/2014/main" id="{ABD071D8-594B-C34F-9F49-972BB3496853}"/>
              </a:ext>
            </a:extLst>
          </p:cNvPr>
          <p:cNvSpPr/>
          <p:nvPr/>
        </p:nvSpPr>
        <p:spPr>
          <a:xfrm>
            <a:off x="228302" y="5871311"/>
            <a:ext cx="5667401" cy="738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Therapy optimisation</a:t>
            </a:r>
          </a:p>
        </p:txBody>
      </p:sp>
    </p:spTree>
    <p:extLst>
      <p:ext uri="{BB962C8B-B14F-4D97-AF65-F5344CB8AC3E}">
        <p14:creationId xmlns:p14="http://schemas.microsoft.com/office/powerpoint/2010/main" val="250304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D96262E9-A5E5-B84A-904B-42D68C620ECD}"/>
              </a:ext>
            </a:extLst>
          </p:cNvPr>
          <p:cNvSpPr/>
          <p:nvPr/>
        </p:nvSpPr>
        <p:spPr>
          <a:xfrm>
            <a:off x="6116130" y="2583685"/>
            <a:ext cx="2778565" cy="4026122"/>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descr="P:\Human Health\Business\Website\Images\C0156765-Mitochondrial_structure,_artwork-SPL.jpg">
            <a:extLst>
              <a:ext uri="{FF2B5EF4-FFF2-40B4-BE49-F238E27FC236}">
                <a16:creationId xmlns="" xmlns:a16="http://schemas.microsoft.com/office/drawing/2014/main" id="{452D2C54-69D9-1B4D-93BF-CC7808B734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5651132" y="3045866"/>
            <a:ext cx="3719979" cy="27899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90C680CE-2742-BB49-8F78-57D72DA3B62C}"/>
              </a:ext>
            </a:extLst>
          </p:cNvPr>
          <p:cNvSpPr>
            <a:spLocks noGrp="1"/>
          </p:cNvSpPr>
          <p:nvPr>
            <p:ph type="title"/>
          </p:nvPr>
        </p:nvSpPr>
        <p:spPr>
          <a:xfrm>
            <a:off x="208370" y="103258"/>
            <a:ext cx="8478431" cy="677236"/>
          </a:xfrm>
        </p:spPr>
        <p:txBody>
          <a:bodyPr/>
          <a:lstStyle/>
          <a:p>
            <a:r>
              <a:rPr lang="en-US" dirty="0">
                <a:solidFill>
                  <a:schemeClr val="bg2">
                    <a:lumMod val="75000"/>
                  </a:schemeClr>
                </a:solidFill>
              </a:rPr>
              <a:t>2  </a:t>
            </a:r>
            <a:r>
              <a:rPr lang="en-US" b="0" dirty="0">
                <a:solidFill>
                  <a:schemeClr val="bg2">
                    <a:lumMod val="75000"/>
                  </a:schemeClr>
                </a:solidFill>
              </a:rPr>
              <a:t>|</a:t>
            </a:r>
            <a:r>
              <a:rPr lang="en-US" dirty="0">
                <a:solidFill>
                  <a:schemeClr val="bg2">
                    <a:lumMod val="75000"/>
                  </a:schemeClr>
                </a:solidFill>
              </a:rPr>
              <a:t>  </a:t>
            </a:r>
            <a:r>
              <a:rPr lang="en-US" dirty="0"/>
              <a:t>Biological responses to radiation</a:t>
            </a:r>
          </a:p>
        </p:txBody>
      </p:sp>
      <p:sp>
        <p:nvSpPr>
          <p:cNvPr id="4" name="Rectangle 3">
            <a:extLst>
              <a:ext uri="{FF2B5EF4-FFF2-40B4-BE49-F238E27FC236}">
                <a16:creationId xmlns="" xmlns:a16="http://schemas.microsoft.com/office/drawing/2014/main" id="{DE876F0D-459E-164E-80FC-52C4356A9772}"/>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a:extLst>
              <a:ext uri="{FF2B5EF4-FFF2-40B4-BE49-F238E27FC236}">
                <a16:creationId xmlns="" xmlns:a16="http://schemas.microsoft.com/office/drawing/2014/main" id="{82944DFD-BADF-9C4D-ADBC-8E920EB18E69}"/>
              </a:ext>
            </a:extLst>
          </p:cNvPr>
          <p:cNvSpPr txBox="1"/>
          <p:nvPr/>
        </p:nvSpPr>
        <p:spPr>
          <a:xfrm>
            <a:off x="208369" y="1123255"/>
            <a:ext cx="8622121" cy="769441"/>
          </a:xfrm>
          <a:prstGeom prst="rect">
            <a:avLst/>
          </a:prstGeom>
          <a:noFill/>
        </p:spPr>
        <p:txBody>
          <a:bodyPr wrap="square">
            <a:spAutoFit/>
          </a:bodyPr>
          <a:lstStyle/>
          <a:p>
            <a:r>
              <a:rPr lang="en-AU" sz="2200" spc="-50" dirty="0">
                <a:solidFill>
                  <a:schemeClr val="bg2">
                    <a:lumMod val="50000"/>
                  </a:schemeClr>
                </a:solidFill>
                <a:latin typeface="Fira Sans" panose="020B0503050000020004" pitchFamily="34" charset="0"/>
              </a:rPr>
              <a:t>What is the impact of radiation on biological systems and how can we mitigate it?</a:t>
            </a:r>
          </a:p>
        </p:txBody>
      </p:sp>
      <p:sp>
        <p:nvSpPr>
          <p:cNvPr id="7" name="Rectangle 6">
            <a:extLst>
              <a:ext uri="{FF2B5EF4-FFF2-40B4-BE49-F238E27FC236}">
                <a16:creationId xmlns="" xmlns:a16="http://schemas.microsoft.com/office/drawing/2014/main" id="{297DA050-6B75-5140-9479-BD5FEA57A16C}"/>
              </a:ext>
            </a:extLst>
          </p:cNvPr>
          <p:cNvSpPr/>
          <p:nvPr/>
        </p:nvSpPr>
        <p:spPr>
          <a:xfrm>
            <a:off x="228302" y="2574012"/>
            <a:ext cx="5667401" cy="12376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dirty="0">
                <a:solidFill>
                  <a:schemeClr val="accent1"/>
                </a:solidFill>
                <a:latin typeface="Fira Sans" panose="020B0503050000020004" pitchFamily="34" charset="0"/>
              </a:rPr>
              <a:t>Impact</a:t>
            </a:r>
            <a:endParaRPr lang="en-US" sz="2400" dirty="0">
              <a:latin typeface="Fira Sans" panose="020B0503050000020004" pitchFamily="34" charset="0"/>
            </a:endParaRPr>
          </a:p>
        </p:txBody>
      </p:sp>
      <p:sp>
        <p:nvSpPr>
          <p:cNvPr id="8" name="Rectangle 7">
            <a:extLst>
              <a:ext uri="{FF2B5EF4-FFF2-40B4-BE49-F238E27FC236}">
                <a16:creationId xmlns="" xmlns:a16="http://schemas.microsoft.com/office/drawing/2014/main" id="{2EDAA04A-7EF0-5440-B8D7-A0D37A398CA1}"/>
              </a:ext>
            </a:extLst>
          </p:cNvPr>
          <p:cNvSpPr/>
          <p:nvPr/>
        </p:nvSpPr>
        <p:spPr>
          <a:xfrm>
            <a:off x="228302" y="3973071"/>
            <a:ext cx="5667401" cy="12376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dirty="0">
                <a:solidFill>
                  <a:schemeClr val="accent1"/>
                </a:solidFill>
                <a:latin typeface="Fira Sans" panose="020B0503050000020004" pitchFamily="34" charset="0"/>
              </a:rPr>
              <a:t>Sensors</a:t>
            </a:r>
            <a:endParaRPr lang="en-US" sz="2400" dirty="0">
              <a:solidFill>
                <a:schemeClr val="accent1"/>
              </a:solidFill>
              <a:latin typeface="Fira Sans" panose="020B0503050000020004" pitchFamily="34" charset="0"/>
            </a:endParaRPr>
          </a:p>
        </p:txBody>
      </p:sp>
      <p:sp>
        <p:nvSpPr>
          <p:cNvPr id="9" name="Rectangle 8">
            <a:extLst>
              <a:ext uri="{FF2B5EF4-FFF2-40B4-BE49-F238E27FC236}">
                <a16:creationId xmlns="" xmlns:a16="http://schemas.microsoft.com/office/drawing/2014/main" id="{20DD43D1-7EB7-5647-BFD1-CCF734DD9091}"/>
              </a:ext>
            </a:extLst>
          </p:cNvPr>
          <p:cNvSpPr/>
          <p:nvPr/>
        </p:nvSpPr>
        <p:spPr>
          <a:xfrm>
            <a:off x="228302" y="5372130"/>
            <a:ext cx="5667401" cy="12376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dirty="0">
                <a:solidFill>
                  <a:schemeClr val="accent1"/>
                </a:solidFill>
                <a:latin typeface="Fira Sans" panose="020B0503050000020004" pitchFamily="34" charset="0"/>
              </a:rPr>
              <a:t>Optimisation /mitigation </a:t>
            </a:r>
            <a:endParaRPr lang="en-US" sz="2400" dirty="0">
              <a:solidFill>
                <a:schemeClr val="accent1"/>
              </a:solidFill>
              <a:latin typeface="Fira Sans" panose="020B0503050000020004" pitchFamily="34" charset="0"/>
            </a:endParaRPr>
          </a:p>
        </p:txBody>
      </p:sp>
      <p:grpSp>
        <p:nvGrpSpPr>
          <p:cNvPr id="13" name="Group 12">
            <a:extLst>
              <a:ext uri="{FF2B5EF4-FFF2-40B4-BE49-F238E27FC236}">
                <a16:creationId xmlns="" xmlns:a16="http://schemas.microsoft.com/office/drawing/2014/main" id="{7BDD639F-44B9-6340-92CC-B93A227D42BA}"/>
              </a:ext>
            </a:extLst>
          </p:cNvPr>
          <p:cNvGrpSpPr/>
          <p:nvPr/>
        </p:nvGrpSpPr>
        <p:grpSpPr>
          <a:xfrm>
            <a:off x="6602401" y="5615109"/>
            <a:ext cx="2541598" cy="1242891"/>
            <a:chOff x="6602401" y="5615109"/>
            <a:chExt cx="2541598" cy="1242891"/>
          </a:xfrm>
        </p:grpSpPr>
        <p:sp>
          <p:nvSpPr>
            <p:cNvPr id="14" name="Right Triangle 13">
              <a:extLst>
                <a:ext uri="{FF2B5EF4-FFF2-40B4-BE49-F238E27FC236}">
                  <a16:creationId xmlns="" xmlns:a16="http://schemas.microsoft.com/office/drawing/2014/main" id="{8AE4769C-3C18-7E4C-A09D-45E62FEF4674}"/>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EE74973A-77E9-A346-B956-9259A6F03463}"/>
                </a:ext>
              </a:extLst>
            </p:cNvPr>
            <p:cNvPicPr>
              <a:picLocks noChangeAspect="1"/>
            </p:cNvPicPr>
            <p:nvPr userDrawn="1"/>
          </p:nvPicPr>
          <p:blipFill>
            <a:blip r:embed="rId4"/>
            <a:stretch>
              <a:fillRect/>
            </a:stretch>
          </p:blipFill>
          <p:spPr>
            <a:xfrm>
              <a:off x="6822828" y="5722902"/>
              <a:ext cx="2321171" cy="1135098"/>
            </a:xfrm>
            <a:prstGeom prst="rect">
              <a:avLst/>
            </a:prstGeom>
          </p:spPr>
        </p:pic>
        <p:pic>
          <p:nvPicPr>
            <p:cNvPr id="16" name="Picture 15">
              <a:extLst>
                <a:ext uri="{FF2B5EF4-FFF2-40B4-BE49-F238E27FC236}">
                  <a16:creationId xmlns="" xmlns:a16="http://schemas.microsoft.com/office/drawing/2014/main" id="{C302020D-884E-2D4A-B292-3C2EC55BED0F}"/>
                </a:ext>
              </a:extLst>
            </p:cNvPr>
            <p:cNvPicPr>
              <a:picLocks noChangeAspect="1"/>
            </p:cNvPicPr>
            <p:nvPr userDrawn="1"/>
          </p:nvPicPr>
          <p:blipFill rotWithShape="1">
            <a:blip r:embed="rId5"/>
            <a:srcRect l="35794"/>
            <a:stretch/>
          </p:blipFill>
          <p:spPr>
            <a:xfrm>
              <a:off x="7801361" y="6376777"/>
              <a:ext cx="1211560" cy="386013"/>
            </a:xfrm>
            <a:prstGeom prst="rect">
              <a:avLst/>
            </a:prstGeom>
          </p:spPr>
        </p:pic>
      </p:grpSp>
      <p:grpSp>
        <p:nvGrpSpPr>
          <p:cNvPr id="20" name="Group 19">
            <a:extLst>
              <a:ext uri="{FF2B5EF4-FFF2-40B4-BE49-F238E27FC236}">
                <a16:creationId xmlns="" xmlns:a16="http://schemas.microsoft.com/office/drawing/2014/main" id="{48CAD111-ACF2-8D48-AF98-440F4881075D}"/>
              </a:ext>
            </a:extLst>
          </p:cNvPr>
          <p:cNvGrpSpPr/>
          <p:nvPr/>
        </p:nvGrpSpPr>
        <p:grpSpPr>
          <a:xfrm>
            <a:off x="7983414" y="-4"/>
            <a:ext cx="911282" cy="742995"/>
            <a:chOff x="7983414" y="-4"/>
            <a:chExt cx="911282" cy="742995"/>
          </a:xfrm>
        </p:grpSpPr>
        <p:sp>
          <p:nvSpPr>
            <p:cNvPr id="21" name="Round Same Side Corner Rectangle 20">
              <a:extLst>
                <a:ext uri="{FF2B5EF4-FFF2-40B4-BE49-F238E27FC236}">
                  <a16:creationId xmlns="" xmlns:a16="http://schemas.microsoft.com/office/drawing/2014/main" id="{96288071-48BC-5F40-B2DE-312E267ACCD8}"/>
                </a:ext>
              </a:extLst>
            </p:cNvPr>
            <p:cNvSpPr/>
            <p:nvPr/>
          </p:nvSpPr>
          <p:spPr>
            <a:xfrm rot="10800000">
              <a:off x="7983414" y="-4"/>
              <a:ext cx="911282" cy="742995"/>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1B891018-960E-E94F-BB08-436442AADD4C}"/>
                </a:ext>
              </a:extLst>
            </p:cNvPr>
            <p:cNvSpPr/>
            <p:nvPr/>
          </p:nvSpPr>
          <p:spPr>
            <a:xfrm>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72943841-1FA1-444F-A4EB-67ED08E119E7}"/>
                </a:ext>
              </a:extLst>
            </p:cNvPr>
            <p:cNvSpPr/>
            <p:nvPr/>
          </p:nvSpPr>
          <p:spPr>
            <a:xfrm rot="5400000">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06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CF3B6E8B-ED35-EA45-A1F3-B92AAE3D3FFE}"/>
              </a:ext>
            </a:extLst>
          </p:cNvPr>
          <p:cNvPicPr>
            <a:picLocks noChangeAspect="1"/>
          </p:cNvPicPr>
          <p:nvPr/>
        </p:nvPicPr>
        <p:blipFill rotWithShape="1">
          <a:blip r:embed="rId3"/>
          <a:srcRect b="3661"/>
          <a:stretch/>
        </p:blipFill>
        <p:spPr>
          <a:xfrm>
            <a:off x="6116685" y="2583686"/>
            <a:ext cx="2774926" cy="4026122"/>
          </a:xfrm>
          <a:prstGeom prst="rect">
            <a:avLst/>
          </a:prstGeom>
        </p:spPr>
      </p:pic>
      <p:sp>
        <p:nvSpPr>
          <p:cNvPr id="3" name="Title 1">
            <a:extLst>
              <a:ext uri="{FF2B5EF4-FFF2-40B4-BE49-F238E27FC236}">
                <a16:creationId xmlns="" xmlns:a16="http://schemas.microsoft.com/office/drawing/2014/main" id="{90C680CE-2742-BB49-8F78-57D72DA3B62C}"/>
              </a:ext>
            </a:extLst>
          </p:cNvPr>
          <p:cNvSpPr>
            <a:spLocks noGrp="1"/>
          </p:cNvSpPr>
          <p:nvPr>
            <p:ph type="title"/>
          </p:nvPr>
        </p:nvSpPr>
        <p:spPr>
          <a:xfrm>
            <a:off x="208370" y="103258"/>
            <a:ext cx="8478431" cy="677236"/>
          </a:xfrm>
        </p:spPr>
        <p:txBody>
          <a:bodyPr/>
          <a:lstStyle/>
          <a:p>
            <a:r>
              <a:rPr lang="en-US" dirty="0">
                <a:solidFill>
                  <a:schemeClr val="bg2">
                    <a:lumMod val="75000"/>
                  </a:schemeClr>
                </a:solidFill>
              </a:rPr>
              <a:t>3  </a:t>
            </a:r>
            <a:r>
              <a:rPr lang="en-US" b="0" dirty="0">
                <a:solidFill>
                  <a:schemeClr val="bg2">
                    <a:lumMod val="75000"/>
                  </a:schemeClr>
                </a:solidFill>
              </a:rPr>
              <a:t>|</a:t>
            </a:r>
            <a:r>
              <a:rPr lang="en-US" dirty="0">
                <a:solidFill>
                  <a:schemeClr val="bg2">
                    <a:lumMod val="75000"/>
                  </a:schemeClr>
                </a:solidFill>
              </a:rPr>
              <a:t>  </a:t>
            </a:r>
            <a:r>
              <a:rPr lang="en-US" dirty="0"/>
              <a:t>Food and nutrition</a:t>
            </a:r>
          </a:p>
        </p:txBody>
      </p:sp>
      <p:sp>
        <p:nvSpPr>
          <p:cNvPr id="4" name="Rectangle 3">
            <a:extLst>
              <a:ext uri="{FF2B5EF4-FFF2-40B4-BE49-F238E27FC236}">
                <a16:creationId xmlns="" xmlns:a16="http://schemas.microsoft.com/office/drawing/2014/main" id="{DE876F0D-459E-164E-80FC-52C4356A9772}"/>
              </a:ext>
            </a:extLst>
          </p:cNvPr>
          <p:cNvSpPr/>
          <p:nvPr/>
        </p:nvSpPr>
        <p:spPr>
          <a:xfrm>
            <a:off x="228302" y="922378"/>
            <a:ext cx="508820"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5" name="TextBox 4">
            <a:extLst>
              <a:ext uri="{FF2B5EF4-FFF2-40B4-BE49-F238E27FC236}">
                <a16:creationId xmlns="" xmlns:a16="http://schemas.microsoft.com/office/drawing/2014/main" id="{82944DFD-BADF-9C4D-ADBC-8E920EB18E69}"/>
              </a:ext>
            </a:extLst>
          </p:cNvPr>
          <p:cNvSpPr txBox="1"/>
          <p:nvPr/>
        </p:nvSpPr>
        <p:spPr>
          <a:xfrm>
            <a:off x="208369" y="1123255"/>
            <a:ext cx="8622121" cy="769441"/>
          </a:xfrm>
          <a:prstGeom prst="rect">
            <a:avLst/>
          </a:prstGeom>
          <a:noFill/>
        </p:spPr>
        <p:txBody>
          <a:bodyPr wrap="square">
            <a:spAutoFit/>
          </a:bodyPr>
          <a:lstStyle/>
          <a:p>
            <a:r>
              <a:rPr lang="en-AU" sz="2200" spc="-50" dirty="0">
                <a:solidFill>
                  <a:schemeClr val="bg2">
                    <a:lumMod val="50000"/>
                  </a:schemeClr>
                </a:solidFill>
                <a:latin typeface="Fira Sans" panose="020B0503050000020004" pitchFamily="34" charset="0"/>
              </a:rPr>
              <a:t>How can we improve food structure, production and function to contribute to a better health?</a:t>
            </a:r>
          </a:p>
        </p:txBody>
      </p:sp>
      <p:grpSp>
        <p:nvGrpSpPr>
          <p:cNvPr id="13" name="Group 12">
            <a:extLst>
              <a:ext uri="{FF2B5EF4-FFF2-40B4-BE49-F238E27FC236}">
                <a16:creationId xmlns="" xmlns:a16="http://schemas.microsoft.com/office/drawing/2014/main" id="{7BDD639F-44B9-6340-92CC-B93A227D42BA}"/>
              </a:ext>
            </a:extLst>
          </p:cNvPr>
          <p:cNvGrpSpPr/>
          <p:nvPr/>
        </p:nvGrpSpPr>
        <p:grpSpPr>
          <a:xfrm>
            <a:off x="6602401" y="5615109"/>
            <a:ext cx="2541598" cy="1242891"/>
            <a:chOff x="6602401" y="5615109"/>
            <a:chExt cx="2541598" cy="1242891"/>
          </a:xfrm>
        </p:grpSpPr>
        <p:sp>
          <p:nvSpPr>
            <p:cNvPr id="14" name="Right Triangle 13">
              <a:extLst>
                <a:ext uri="{FF2B5EF4-FFF2-40B4-BE49-F238E27FC236}">
                  <a16:creationId xmlns="" xmlns:a16="http://schemas.microsoft.com/office/drawing/2014/main" id="{8AE4769C-3C18-7E4C-A09D-45E62FEF4674}"/>
                </a:ext>
              </a:extLst>
            </p:cNvPr>
            <p:cNvSpPr/>
            <p:nvPr/>
          </p:nvSpPr>
          <p:spPr>
            <a:xfrm flipH="1">
              <a:off x="6602401" y="5615109"/>
              <a:ext cx="2541598" cy="12428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 xmlns:a16="http://schemas.microsoft.com/office/drawing/2014/main" id="{EE74973A-77E9-A346-B956-9259A6F03463}"/>
                </a:ext>
              </a:extLst>
            </p:cNvPr>
            <p:cNvPicPr>
              <a:picLocks noChangeAspect="1"/>
            </p:cNvPicPr>
            <p:nvPr userDrawn="1"/>
          </p:nvPicPr>
          <p:blipFill>
            <a:blip r:embed="rId4"/>
            <a:stretch>
              <a:fillRect/>
            </a:stretch>
          </p:blipFill>
          <p:spPr>
            <a:xfrm>
              <a:off x="6822828" y="5722902"/>
              <a:ext cx="2321171" cy="1135098"/>
            </a:xfrm>
            <a:prstGeom prst="rect">
              <a:avLst/>
            </a:prstGeom>
          </p:spPr>
        </p:pic>
        <p:pic>
          <p:nvPicPr>
            <p:cNvPr id="16" name="Picture 15">
              <a:extLst>
                <a:ext uri="{FF2B5EF4-FFF2-40B4-BE49-F238E27FC236}">
                  <a16:creationId xmlns="" xmlns:a16="http://schemas.microsoft.com/office/drawing/2014/main" id="{C302020D-884E-2D4A-B292-3C2EC55BED0F}"/>
                </a:ext>
              </a:extLst>
            </p:cNvPr>
            <p:cNvPicPr>
              <a:picLocks noChangeAspect="1"/>
            </p:cNvPicPr>
            <p:nvPr userDrawn="1"/>
          </p:nvPicPr>
          <p:blipFill rotWithShape="1">
            <a:blip r:embed="rId5"/>
            <a:srcRect l="35794"/>
            <a:stretch/>
          </p:blipFill>
          <p:spPr>
            <a:xfrm>
              <a:off x="7801361" y="6376777"/>
              <a:ext cx="1211560" cy="386013"/>
            </a:xfrm>
            <a:prstGeom prst="rect">
              <a:avLst/>
            </a:prstGeom>
          </p:spPr>
        </p:pic>
      </p:grpSp>
      <p:grpSp>
        <p:nvGrpSpPr>
          <p:cNvPr id="20" name="Group 19">
            <a:extLst>
              <a:ext uri="{FF2B5EF4-FFF2-40B4-BE49-F238E27FC236}">
                <a16:creationId xmlns="" xmlns:a16="http://schemas.microsoft.com/office/drawing/2014/main" id="{48CAD111-ACF2-8D48-AF98-440F4881075D}"/>
              </a:ext>
            </a:extLst>
          </p:cNvPr>
          <p:cNvGrpSpPr/>
          <p:nvPr/>
        </p:nvGrpSpPr>
        <p:grpSpPr>
          <a:xfrm>
            <a:off x="7983414" y="-4"/>
            <a:ext cx="911282" cy="742995"/>
            <a:chOff x="7983414" y="-4"/>
            <a:chExt cx="911282" cy="742995"/>
          </a:xfrm>
        </p:grpSpPr>
        <p:sp>
          <p:nvSpPr>
            <p:cNvPr id="21" name="Round Same Side Corner Rectangle 20">
              <a:extLst>
                <a:ext uri="{FF2B5EF4-FFF2-40B4-BE49-F238E27FC236}">
                  <a16:creationId xmlns="" xmlns:a16="http://schemas.microsoft.com/office/drawing/2014/main" id="{96288071-48BC-5F40-B2DE-312E267ACCD8}"/>
                </a:ext>
              </a:extLst>
            </p:cNvPr>
            <p:cNvSpPr/>
            <p:nvPr/>
          </p:nvSpPr>
          <p:spPr>
            <a:xfrm rot="10800000">
              <a:off x="7983414" y="-4"/>
              <a:ext cx="911282" cy="742995"/>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1B891018-960E-E94F-BB08-436442AADD4C}"/>
                </a:ext>
              </a:extLst>
            </p:cNvPr>
            <p:cNvSpPr/>
            <p:nvPr/>
          </p:nvSpPr>
          <p:spPr>
            <a:xfrm>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72943841-1FA1-444F-A4EB-67ED08E119E7}"/>
                </a:ext>
              </a:extLst>
            </p:cNvPr>
            <p:cNvSpPr/>
            <p:nvPr/>
          </p:nvSpPr>
          <p:spPr>
            <a:xfrm rot="5400000">
              <a:off x="8369205" y="200046"/>
              <a:ext cx="139700"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 xmlns:a16="http://schemas.microsoft.com/office/drawing/2014/main" id="{297DA050-6B75-5140-9479-BD5FEA57A16C}"/>
              </a:ext>
            </a:extLst>
          </p:cNvPr>
          <p:cNvSpPr/>
          <p:nvPr/>
        </p:nvSpPr>
        <p:spPr>
          <a:xfrm>
            <a:off x="228302" y="2574012"/>
            <a:ext cx="5667401" cy="59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Sustainable production</a:t>
            </a:r>
          </a:p>
        </p:txBody>
      </p:sp>
      <p:sp>
        <p:nvSpPr>
          <p:cNvPr id="18" name="Rectangle 17">
            <a:extLst>
              <a:ext uri="{FF2B5EF4-FFF2-40B4-BE49-F238E27FC236}">
                <a16:creationId xmlns="" xmlns:a16="http://schemas.microsoft.com/office/drawing/2014/main" id="{FF29098B-CF45-474E-9BA1-B216B1BAD547}"/>
              </a:ext>
            </a:extLst>
          </p:cNvPr>
          <p:cNvSpPr/>
          <p:nvPr/>
        </p:nvSpPr>
        <p:spPr>
          <a:xfrm>
            <a:off x="228302" y="3261261"/>
            <a:ext cx="5667401" cy="59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Sustainable water</a:t>
            </a:r>
          </a:p>
        </p:txBody>
      </p:sp>
      <p:sp>
        <p:nvSpPr>
          <p:cNvPr id="19" name="Rectangle 18">
            <a:extLst>
              <a:ext uri="{FF2B5EF4-FFF2-40B4-BE49-F238E27FC236}">
                <a16:creationId xmlns="" xmlns:a16="http://schemas.microsoft.com/office/drawing/2014/main" id="{DD904EAC-61AE-814F-B3FD-75C9B9E9DA3E}"/>
              </a:ext>
            </a:extLst>
          </p:cNvPr>
          <p:cNvSpPr/>
          <p:nvPr/>
        </p:nvSpPr>
        <p:spPr>
          <a:xfrm>
            <a:off x="228302" y="3948510"/>
            <a:ext cx="5667401" cy="59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Sustainable health</a:t>
            </a:r>
          </a:p>
        </p:txBody>
      </p:sp>
      <p:sp>
        <p:nvSpPr>
          <p:cNvPr id="26" name="Rectangle 25">
            <a:extLst>
              <a:ext uri="{FF2B5EF4-FFF2-40B4-BE49-F238E27FC236}">
                <a16:creationId xmlns="" xmlns:a16="http://schemas.microsoft.com/office/drawing/2014/main" id="{28751339-74F7-5244-921D-B4DE63E236C3}"/>
              </a:ext>
            </a:extLst>
          </p:cNvPr>
          <p:cNvSpPr/>
          <p:nvPr/>
        </p:nvSpPr>
        <p:spPr>
          <a:xfrm>
            <a:off x="228302" y="4635759"/>
            <a:ext cx="5667401" cy="59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Provenance and traceability</a:t>
            </a:r>
          </a:p>
        </p:txBody>
      </p:sp>
      <p:sp>
        <p:nvSpPr>
          <p:cNvPr id="27" name="Rectangle 26">
            <a:extLst>
              <a:ext uri="{FF2B5EF4-FFF2-40B4-BE49-F238E27FC236}">
                <a16:creationId xmlns="" xmlns:a16="http://schemas.microsoft.com/office/drawing/2014/main" id="{EC3A0486-B838-924E-9DFB-F33567B9E83E}"/>
              </a:ext>
            </a:extLst>
          </p:cNvPr>
          <p:cNvSpPr/>
          <p:nvPr/>
        </p:nvSpPr>
        <p:spPr>
          <a:xfrm>
            <a:off x="228302" y="5323008"/>
            <a:ext cx="5667401" cy="59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Quality authentication</a:t>
            </a:r>
          </a:p>
        </p:txBody>
      </p:sp>
      <p:sp>
        <p:nvSpPr>
          <p:cNvPr id="28" name="Rectangle 27">
            <a:extLst>
              <a:ext uri="{FF2B5EF4-FFF2-40B4-BE49-F238E27FC236}">
                <a16:creationId xmlns="" xmlns:a16="http://schemas.microsoft.com/office/drawing/2014/main" id="{2C797A70-29C1-3B4E-B3E4-6E4819BADE31}"/>
              </a:ext>
            </a:extLst>
          </p:cNvPr>
          <p:cNvSpPr/>
          <p:nvPr/>
        </p:nvSpPr>
        <p:spPr>
          <a:xfrm>
            <a:off x="228302" y="6010257"/>
            <a:ext cx="5667401" cy="5995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AU" sz="2400" b="1" spc="-50" dirty="0">
                <a:solidFill>
                  <a:schemeClr val="accent1"/>
                </a:solidFill>
                <a:latin typeface="Fira Sans" panose="020B0503050000020004" pitchFamily="34" charset="0"/>
              </a:rPr>
              <a:t>Nutritional optimisation </a:t>
            </a:r>
          </a:p>
        </p:txBody>
      </p:sp>
    </p:spTree>
    <p:extLst>
      <p:ext uri="{BB962C8B-B14F-4D97-AF65-F5344CB8AC3E}">
        <p14:creationId xmlns:p14="http://schemas.microsoft.com/office/powerpoint/2010/main" val="90949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6" grpId="0" animBg="1"/>
      <p:bldP spid="27" grpId="0" animBg="1"/>
      <p:bldP spid="28" grpId="0" animBg="1"/>
    </p:bldLst>
  </p:timing>
</p:sld>
</file>

<file path=ppt/theme/theme1.xml><?xml version="1.0" encoding="utf-8"?>
<a:theme xmlns:a="http://schemas.openxmlformats.org/drawingml/2006/main" name="ANSTO Main Content">
  <a:themeElements>
    <a:clrScheme name="">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439FA083-AF3E-4FE9-B5C5-331B03BA73FE}"/>
    </a:ext>
  </a:ext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3EFB8DC0-56A2-4711-ACF9-5F643579ECD3}"/>
    </a:ext>
  </a:ext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07914BC9-6389-4B4F-BA93-B0233ED94649}"/>
    </a:ext>
  </a:ext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95089243-C778-4872-8979-0A5A5B8A40DE}"/>
    </a:ext>
  </a:ext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owerpoint-2018-4x3shape3.potx" id="{99E92A07-2356-4B8F-961B-1E1E4FEFEFBD}" vid="{A49ABBA8-A964-4B43-970F-70421D1C50E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Powerpoint-2018-4x3shape3</Template>
  <TotalTime>10162</TotalTime>
  <Words>655</Words>
  <Application>Microsoft Office PowerPoint</Application>
  <PresentationFormat>On-screen Show (4:3)</PresentationFormat>
  <Paragraphs>51</Paragraphs>
  <Slides>4</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vt:i4>
      </vt:variant>
    </vt:vector>
  </HeadingPairs>
  <TitlesOfParts>
    <vt:vector size="18" baseType="lpstr">
      <vt:lpstr>Arial</vt:lpstr>
      <vt:lpstr>ＭＳ Ｐゴシック</vt:lpstr>
      <vt:lpstr>Fira Sans ExtraLight</vt:lpstr>
      <vt:lpstr>Poppins Light</vt:lpstr>
      <vt:lpstr>Calibri</vt:lpstr>
      <vt:lpstr>Fira Sans</vt:lpstr>
      <vt:lpstr>Poppins</vt:lpstr>
      <vt:lpstr>Wingdings</vt:lpstr>
      <vt:lpstr>Fira Sans Light</vt:lpstr>
      <vt:lpstr>ANSTO Main Content</vt:lpstr>
      <vt:lpstr>ANSTO Blue slides</vt:lpstr>
      <vt:lpstr>ANSTO Dark blue slides</vt:lpstr>
      <vt:lpstr>ANSTO Teal slides</vt:lpstr>
      <vt:lpstr>ANSTO Thank you slide</vt:lpstr>
      <vt:lpstr>Human Health</vt:lpstr>
      <vt:lpstr>1  |  Nuclear technology for  sustainable health</vt:lpstr>
      <vt:lpstr>2  |  Biological responses to radiation</vt:lpstr>
      <vt:lpstr>3  |  Food and nutrition</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Australian Synchrotron</dc:title>
  <dc:creator>Andrew Peele</dc:creator>
  <cp:lastModifiedBy>HOWARD, Jane</cp:lastModifiedBy>
  <cp:revision>242</cp:revision>
  <cp:lastPrinted>2018-10-05T01:18:16Z</cp:lastPrinted>
  <dcterms:created xsi:type="dcterms:W3CDTF">2018-08-14T05:38:23Z</dcterms:created>
  <dcterms:modified xsi:type="dcterms:W3CDTF">2018-10-05T02:10:04Z</dcterms:modified>
</cp:coreProperties>
</file>