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2" r:id="rId1"/>
    <p:sldMasterId id="2147483672" r:id="rId2"/>
    <p:sldMasterId id="2147483677" r:id="rId3"/>
    <p:sldMasterId id="2147483680" r:id="rId4"/>
    <p:sldMasterId id="2147483683" r:id="rId5"/>
  </p:sldMasterIdLst>
  <p:notesMasterIdLst>
    <p:notesMasterId r:id="rId20"/>
  </p:notesMasterIdLst>
  <p:handoutMasterIdLst>
    <p:handoutMasterId r:id="rId21"/>
  </p:handoutMasterIdLst>
  <p:sldIdLst>
    <p:sldId id="417" r:id="rId6"/>
    <p:sldId id="418" r:id="rId7"/>
    <p:sldId id="419" r:id="rId8"/>
    <p:sldId id="420" r:id="rId9"/>
    <p:sldId id="479" r:id="rId10"/>
    <p:sldId id="422" r:id="rId11"/>
    <p:sldId id="423" r:id="rId12"/>
    <p:sldId id="424" r:id="rId13"/>
    <p:sldId id="425" r:id="rId14"/>
    <p:sldId id="426" r:id="rId15"/>
    <p:sldId id="427" r:id="rId16"/>
    <p:sldId id="428" r:id="rId17"/>
    <p:sldId id="480" r:id="rId18"/>
    <p:sldId id="430" r:id="rId19"/>
  </p:sldIdLst>
  <p:sldSz cx="9144000" cy="6858000" type="screen4x3"/>
  <p:notesSz cx="6799263" cy="9929813"/>
  <p:embeddedFontLst>
    <p:embeddedFont>
      <p:font typeface="Arial Black" panose="020B0A04020102020204" pitchFamily="34" charset="0"/>
      <p:bold r:id="rId22"/>
    </p:embeddedFont>
    <p:embeddedFont>
      <p:font typeface="Calibri" panose="020F0502020204030204" pitchFamily="34" charset="0"/>
      <p:regular r:id="rId23"/>
      <p:bold r:id="rId24"/>
      <p:italic r:id="rId25"/>
      <p:boldItalic r:id="rId26"/>
    </p:embeddedFont>
    <p:embeddedFont>
      <p:font typeface="Fira Sans ExtraLight" panose="020B0604020202020204" charset="0"/>
      <p:regular r:id="rId27"/>
      <p:italic r:id="rId28"/>
    </p:embeddedFont>
    <p:embeddedFont>
      <p:font typeface="Poppins" panose="020B0604020202020204" charset="0"/>
      <p:regular r:id="rId29"/>
      <p:bold r:id="rId30"/>
      <p:italic r:id="rId31"/>
      <p:boldItalic r:id="rId32"/>
    </p:embeddedFont>
    <p:embeddedFont>
      <p:font typeface="Fira Sans Light" panose="020B0604020202020204" charset="0"/>
      <p:regular r:id="rId33"/>
      <p:italic r:id="rId34"/>
    </p:embeddedFont>
    <p:embeddedFont>
      <p:font typeface="Fira Sans" panose="020B0604020202020204" charset="0"/>
      <p:regular r:id="rId35"/>
      <p:bold r:id="rId36"/>
      <p:italic r:id="rId37"/>
      <p:boldItalic r:id="rId38"/>
    </p:embeddedFont>
    <p:embeddedFont>
      <p:font typeface="Poppins Light" panose="020B0604020202020204" charset="0"/>
      <p:regular r:id="rId39"/>
      <p:italic r:id="rId40"/>
    </p:embeddedFont>
  </p:embeddedFont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0101"/>
    <a:srgbClr val="7698BC"/>
    <a:srgbClr val="DEDEE8"/>
    <a:srgbClr val="D1CCDC"/>
    <a:srgbClr val="64AF34"/>
    <a:srgbClr val="0976BD"/>
    <a:srgbClr val="1A3869"/>
    <a:srgbClr val="036265"/>
    <a:srgbClr val="061730"/>
    <a:srgbClr val="47B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49" autoAdjust="0"/>
    <p:restoredTop sz="62412" autoAdjust="0"/>
  </p:normalViewPr>
  <p:slideViewPr>
    <p:cSldViewPr snapToGrid="0" snapToObjects="1">
      <p:cViewPr varScale="1">
        <p:scale>
          <a:sx n="80" d="100"/>
          <a:sy n="80" d="100"/>
        </p:scale>
        <p:origin x="-2634"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133" d="100"/>
          <a:sy n="133" d="100"/>
        </p:scale>
        <p:origin x="5032"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9" Type="http://schemas.openxmlformats.org/officeDocument/2006/relationships/font" Target="fonts/font18.fntdata"/><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34" Type="http://schemas.openxmlformats.org/officeDocument/2006/relationships/font" Target="fonts/font13.fntdata"/><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font" Target="fonts/font8.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56713119-2E6C-0E49-AB2B-23FB7CE3C172}"/>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249966BD-589F-2647-B2B1-AAA7B208171D}"/>
              </a:ext>
            </a:extLst>
          </p:cNvPr>
          <p:cNvSpPr>
            <a:spLocks noGrp="1"/>
          </p:cNvSpPr>
          <p:nvPr>
            <p:ph type="dt" sz="quarter" idx="1"/>
          </p:nvPr>
        </p:nvSpPr>
        <p:spPr>
          <a:xfrm>
            <a:off x="3851275" y="0"/>
            <a:ext cx="2946400" cy="498475"/>
          </a:xfrm>
          <a:prstGeom prst="rect">
            <a:avLst/>
          </a:prstGeom>
        </p:spPr>
        <p:txBody>
          <a:bodyPr vert="horz" lIns="91440" tIns="45720" rIns="91440" bIns="45720" rtlCol="0"/>
          <a:lstStyle>
            <a:lvl1pPr algn="r">
              <a:defRPr sz="1200"/>
            </a:lvl1pPr>
          </a:lstStyle>
          <a:p>
            <a:fld id="{05289A0E-68F2-2449-9E98-DFCFEDD2391B}" type="datetimeFigureOut">
              <a:rPr lang="en-US" smtClean="0"/>
              <a:t>10/5/2018</a:t>
            </a:fld>
            <a:endParaRPr lang="en-US"/>
          </a:p>
        </p:txBody>
      </p:sp>
      <p:sp>
        <p:nvSpPr>
          <p:cNvPr id="4" name="Footer Placeholder 3">
            <a:extLst>
              <a:ext uri="{FF2B5EF4-FFF2-40B4-BE49-F238E27FC236}">
                <a16:creationId xmlns="" xmlns:a16="http://schemas.microsoft.com/office/drawing/2014/main" id="{335E9847-F96D-BE46-B0D3-14E63CF8401F}"/>
              </a:ext>
            </a:extLst>
          </p:cNvPr>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DF34345B-7954-7644-A3A4-6B36D607EBAA}"/>
              </a:ext>
            </a:extLst>
          </p:cNvPr>
          <p:cNvSpPr>
            <a:spLocks noGrp="1"/>
          </p:cNvSpPr>
          <p:nvPr>
            <p:ph type="sldNum" sz="quarter" idx="3"/>
          </p:nvPr>
        </p:nvSpPr>
        <p:spPr>
          <a:xfrm>
            <a:off x="3851275" y="9431338"/>
            <a:ext cx="2946400" cy="498475"/>
          </a:xfrm>
          <a:prstGeom prst="rect">
            <a:avLst/>
          </a:prstGeom>
        </p:spPr>
        <p:txBody>
          <a:bodyPr vert="horz" lIns="91440" tIns="45720" rIns="91440" bIns="45720" rtlCol="0" anchor="b"/>
          <a:lstStyle>
            <a:lvl1pPr algn="r">
              <a:defRPr sz="1200"/>
            </a:lvl1pPr>
          </a:lstStyle>
          <a:p>
            <a:fld id="{7E1FE8F4-CB29-D24D-AE90-460123B50835}" type="slidenum">
              <a:rPr lang="en-US" smtClean="0"/>
              <a:t>‹#›</a:t>
            </a:fld>
            <a:endParaRPr lang="en-US"/>
          </a:p>
        </p:txBody>
      </p:sp>
    </p:spTree>
    <p:extLst>
      <p:ext uri="{BB962C8B-B14F-4D97-AF65-F5344CB8AC3E}">
        <p14:creationId xmlns:p14="http://schemas.microsoft.com/office/powerpoint/2010/main" val="1400284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7A342AB1-8D1B-40D0-AFE8-7CC543FB30B2}" type="datetimeFigureOut">
              <a:rPr lang="en-AU" smtClean="0"/>
              <a:t>5/10/2018</a:t>
            </a:fld>
            <a:endParaRPr lang="en-AU"/>
          </a:p>
        </p:txBody>
      </p:sp>
      <p:sp>
        <p:nvSpPr>
          <p:cNvPr id="4" name="Slide Image Placeholder 3"/>
          <p:cNvSpPr>
            <a:spLocks noGrp="1" noRot="1" noChangeAspect="1"/>
          </p:cNvSpPr>
          <p:nvPr>
            <p:ph type="sldImg" idx="2"/>
          </p:nvPr>
        </p:nvSpPr>
        <p:spPr>
          <a:xfrm>
            <a:off x="1166813" y="1241425"/>
            <a:ext cx="4465637" cy="335121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4BCAC4FF-73D7-41A3-8332-AF585D95306A}" type="slidenum">
              <a:rPr lang="en-AU" smtClean="0"/>
              <a:t>‹#›</a:t>
            </a:fld>
            <a:endParaRPr lang="en-AU"/>
          </a:p>
        </p:txBody>
      </p:sp>
    </p:spTree>
    <p:extLst>
      <p:ext uri="{BB962C8B-B14F-4D97-AF65-F5344CB8AC3E}">
        <p14:creationId xmlns:p14="http://schemas.microsoft.com/office/powerpoint/2010/main" val="3470074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ioair.com.au/"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masmanagementsystems.com.a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4538"/>
            <a:ext cx="4967287" cy="3724275"/>
          </a:xfrm>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9C368F-C491-254A-A678-66CEB5F488F0}"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099137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p>
        </p:txBody>
      </p:sp>
      <p:sp>
        <p:nvSpPr>
          <p:cNvPr id="4" name="Slide Number Placeholder 3"/>
          <p:cNvSpPr>
            <a:spLocks noGrp="1"/>
          </p:cNvSpPr>
          <p:nvPr>
            <p:ph type="sldNum" sz="quarter" idx="10"/>
          </p:nvPr>
        </p:nvSpPr>
        <p:spPr/>
        <p:txBody>
          <a:bodyPr/>
          <a:lstStyle/>
          <a:p>
            <a:fld id="{FB9C368F-C491-254A-A678-66CEB5F488F0}"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12309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p>
        </p:txBody>
      </p:sp>
      <p:sp>
        <p:nvSpPr>
          <p:cNvPr id="4" name="Slide Number Placeholder 3"/>
          <p:cNvSpPr>
            <a:spLocks noGrp="1"/>
          </p:cNvSpPr>
          <p:nvPr>
            <p:ph type="sldNum" sz="quarter" idx="10"/>
          </p:nvPr>
        </p:nvSpPr>
        <p:spPr/>
        <p:txBody>
          <a:bodyPr/>
          <a:lstStyle/>
          <a:p>
            <a:fld id="{FB9C368F-C491-254A-A678-66CEB5F488F0}"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869025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9C368F-C491-254A-A678-66CEB5F488F0}" type="slidenum">
              <a:rPr lang="en-US" smtClean="0"/>
              <a:t>12</a:t>
            </a:fld>
            <a:endParaRPr lang="en-US"/>
          </a:p>
        </p:txBody>
      </p:sp>
    </p:spTree>
    <p:extLst>
      <p:ext uri="{BB962C8B-B14F-4D97-AF65-F5344CB8AC3E}">
        <p14:creationId xmlns:p14="http://schemas.microsoft.com/office/powerpoint/2010/main" val="2341166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p>
        </p:txBody>
      </p:sp>
      <p:sp>
        <p:nvSpPr>
          <p:cNvPr id="4" name="Slide Number Placeholder 3"/>
          <p:cNvSpPr>
            <a:spLocks noGrp="1"/>
          </p:cNvSpPr>
          <p:nvPr>
            <p:ph type="sldNum" sz="quarter" idx="10"/>
          </p:nvPr>
        </p:nvSpPr>
        <p:spPr/>
        <p:txBody>
          <a:bodyPr/>
          <a:lstStyle/>
          <a:p>
            <a:fld id="{FB9C368F-C491-254A-A678-66CEB5F488F0}"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19657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4538"/>
            <a:ext cx="4967287" cy="372427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7AC633A-5D80-154F-B43E-11103FF8516A}"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020050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4538"/>
            <a:ext cx="4967287" cy="3724275"/>
          </a:xfrm>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9C368F-C491-254A-A678-66CEB5F488F0}"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588824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xfrm>
            <a:off x="915988" y="744538"/>
            <a:ext cx="4967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sz="1200" b="1" kern="1200" dirty="0">
                <a:solidFill>
                  <a:schemeClr val="tx1"/>
                </a:solidFill>
                <a:effectLst/>
                <a:latin typeface="+mn-lt"/>
                <a:ea typeface="+mn-ea"/>
                <a:cs typeface="+mn-cs"/>
              </a:rPr>
              <a:t>For example: </a:t>
            </a:r>
          </a:p>
          <a:p>
            <a:endParaRPr lang="en-AU" sz="1200" b="1" kern="1200" dirty="0">
              <a:solidFill>
                <a:schemeClr val="tx1"/>
              </a:solidFill>
              <a:effectLst/>
              <a:latin typeface="+mn-lt"/>
              <a:ea typeface="+mn-ea"/>
              <a:cs typeface="+mn-cs"/>
            </a:endParaRPr>
          </a:p>
          <a:p>
            <a:r>
              <a:rPr lang="en-AU" sz="1200" b="1" kern="1200" dirty="0" err="1">
                <a:solidFill>
                  <a:schemeClr val="tx1"/>
                </a:solidFill>
                <a:effectLst/>
                <a:latin typeface="+mn-lt"/>
                <a:ea typeface="+mn-ea"/>
                <a:cs typeface="+mn-cs"/>
              </a:rPr>
              <a:t>Enware</a:t>
            </a:r>
            <a:r>
              <a:rPr lang="en-AU" sz="1200" b="1" kern="1200" dirty="0">
                <a:solidFill>
                  <a:schemeClr val="tx1"/>
                </a:solidFill>
                <a:effectLst/>
                <a:latin typeface="+mn-lt"/>
                <a:ea typeface="+mn-ea"/>
                <a:cs typeface="+mn-cs"/>
              </a:rPr>
              <a:t> Australia Pty Limited </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err="1">
                <a:solidFill>
                  <a:schemeClr val="tx1"/>
                </a:solidFill>
                <a:effectLst/>
                <a:latin typeface="+mn-lt"/>
                <a:ea typeface="+mn-ea"/>
                <a:cs typeface="+mn-cs"/>
              </a:rPr>
              <a:t>Enware</a:t>
            </a:r>
            <a:r>
              <a:rPr lang="en-AU" sz="1200" kern="1200" dirty="0">
                <a:solidFill>
                  <a:schemeClr val="tx1"/>
                </a:solidFill>
                <a:effectLst/>
                <a:latin typeface="+mn-lt"/>
                <a:ea typeface="+mn-ea"/>
                <a:cs typeface="+mn-cs"/>
              </a:rPr>
              <a:t> is an established (almost 200 employees) advanced manufacturing (plumbing) and smart technology company based in Southern Sydney. </a:t>
            </a:r>
            <a:r>
              <a:rPr lang="en-AU" sz="1200" kern="1200" dirty="0" err="1">
                <a:solidFill>
                  <a:schemeClr val="tx1"/>
                </a:solidFill>
                <a:effectLst/>
                <a:latin typeface="+mn-lt"/>
                <a:ea typeface="+mn-ea"/>
                <a:cs typeface="+mn-cs"/>
              </a:rPr>
              <a:t>Enware</a:t>
            </a:r>
            <a:r>
              <a:rPr lang="en-AU" sz="1200" kern="1200" dirty="0">
                <a:solidFill>
                  <a:schemeClr val="tx1"/>
                </a:solidFill>
                <a:effectLst/>
                <a:latin typeface="+mn-lt"/>
                <a:ea typeface="+mn-ea"/>
                <a:cs typeface="+mn-cs"/>
              </a:rPr>
              <a:t> is looking to expand their research and development activities in collaboration with ANSTO scientists, research infrastructure and business development team.</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Given the rise of the competing manufacturing market in Asia for everyday plumbing supplies, </a:t>
            </a:r>
            <a:r>
              <a:rPr lang="en-AU" sz="1200" kern="1200" dirty="0" err="1">
                <a:solidFill>
                  <a:schemeClr val="tx1"/>
                </a:solidFill>
                <a:effectLst/>
                <a:latin typeface="+mn-lt"/>
                <a:ea typeface="+mn-ea"/>
                <a:cs typeface="+mn-cs"/>
              </a:rPr>
              <a:t>Enware</a:t>
            </a:r>
            <a:r>
              <a:rPr lang="en-AU" sz="1200" kern="1200" dirty="0">
                <a:solidFill>
                  <a:schemeClr val="tx1"/>
                </a:solidFill>
                <a:effectLst/>
                <a:latin typeface="+mn-lt"/>
                <a:ea typeface="+mn-ea"/>
                <a:cs typeface="+mn-cs"/>
              </a:rPr>
              <a:t> has differentiated itself in the manufacturing market through the development of smart plumbing technologies. Examples include intelligent water control systems for hospitals, aged care facilities and prisons.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Amentum Pty Ltd</a:t>
            </a:r>
            <a:endParaRPr lang="en-AU" sz="1200" kern="1200" dirty="0">
              <a:solidFill>
                <a:schemeClr val="tx1"/>
              </a:solidFill>
              <a:effectLst/>
              <a:latin typeface="+mn-lt"/>
              <a:ea typeface="+mn-ea"/>
              <a:cs typeface="+mn-cs"/>
            </a:endParaRPr>
          </a:p>
          <a:p>
            <a:pPr marL="171450" lvl="0" indent="-171450" hangingPunct="0">
              <a:buFont typeface="Arial" panose="020B0604020202020204" pitchFamily="34" charset="0"/>
              <a:buChar char="•"/>
            </a:pPr>
            <a:r>
              <a:rPr lang="en-AU" sz="1200" kern="1200" dirty="0">
                <a:solidFill>
                  <a:schemeClr val="tx1"/>
                </a:solidFill>
                <a:effectLst/>
                <a:latin typeface="+mn-lt"/>
                <a:ea typeface="+mn-ea"/>
                <a:cs typeface="+mn-cs"/>
              </a:rPr>
              <a:t>Amentum Defence and Security is a </a:t>
            </a:r>
            <a:r>
              <a:rPr lang="en-AU" sz="1200" kern="1200" dirty="0" err="1">
                <a:solidFill>
                  <a:schemeClr val="tx1"/>
                </a:solidFill>
                <a:effectLst/>
                <a:latin typeface="+mn-lt"/>
                <a:ea typeface="+mn-ea"/>
                <a:cs typeface="+mn-cs"/>
              </a:rPr>
              <a:t>startup</a:t>
            </a:r>
            <a:r>
              <a:rPr lang="en-AU" sz="1200" kern="1200" dirty="0">
                <a:solidFill>
                  <a:schemeClr val="tx1"/>
                </a:solidFill>
                <a:effectLst/>
                <a:latin typeface="+mn-lt"/>
                <a:ea typeface="+mn-ea"/>
                <a:cs typeface="+mn-cs"/>
              </a:rPr>
              <a:t> which works in the nuclear security, counter proliferation and defence sector. It produces radiation protection products for use in defence. </a:t>
            </a:r>
          </a:p>
          <a:p>
            <a:pPr marL="171450" lvl="0" indent="-171450" hangingPunct="0">
              <a:buFont typeface="Arial" panose="020B0604020202020204" pitchFamily="34" charset="0"/>
              <a:buChar char="•"/>
            </a:pPr>
            <a:r>
              <a:rPr lang="en-AU" sz="1200" kern="1200" dirty="0">
                <a:solidFill>
                  <a:schemeClr val="tx1"/>
                </a:solidFill>
                <a:effectLst/>
                <a:latin typeface="+mn-lt"/>
                <a:ea typeface="+mn-ea"/>
                <a:cs typeface="+mn-cs"/>
              </a:rPr>
              <a:t>Amentum was originally based in Melbourne, but has moved to Sydney to grow the business by working with ANSTO at the </a:t>
            </a:r>
            <a:r>
              <a:rPr lang="en-AU" sz="1200" kern="1200" dirty="0" err="1">
                <a:solidFill>
                  <a:schemeClr val="tx1"/>
                </a:solidFill>
                <a:effectLst/>
                <a:latin typeface="+mn-lt"/>
                <a:ea typeface="+mn-ea"/>
                <a:cs typeface="+mn-cs"/>
              </a:rPr>
              <a:t>Nandin</a:t>
            </a:r>
            <a:r>
              <a:rPr lang="en-AU" sz="1200" kern="1200" dirty="0">
                <a:solidFill>
                  <a:schemeClr val="tx1"/>
                </a:solidFill>
                <a:effectLst/>
                <a:latin typeface="+mn-lt"/>
                <a:ea typeface="+mn-ea"/>
                <a:cs typeface="+mn-cs"/>
              </a:rPr>
              <a:t> Innovation Centre. </a:t>
            </a:r>
          </a:p>
          <a:p>
            <a:pPr marL="171450" lvl="0" indent="-171450" hangingPunct="0">
              <a:buFont typeface="Arial" panose="020B0604020202020204" pitchFamily="34" charset="0"/>
              <a:buChar char="•"/>
            </a:pPr>
            <a:r>
              <a:rPr lang="en-AU" sz="1200" kern="1200" dirty="0">
                <a:solidFill>
                  <a:schemeClr val="tx1"/>
                </a:solidFill>
                <a:effectLst/>
                <a:latin typeface="+mn-lt"/>
                <a:ea typeface="+mn-ea"/>
                <a:cs typeface="+mn-cs"/>
              </a:rPr>
              <a:t>Amentum, with ANSTO support, is currently applying for defence innovation grants from the Federal Government to support aspects of their work. </a:t>
            </a:r>
          </a:p>
          <a:p>
            <a:r>
              <a:rPr lang="en-AU" sz="1200" kern="1200" dirty="0">
                <a:solidFill>
                  <a:schemeClr val="tx1"/>
                </a:solidFill>
                <a:effectLst/>
                <a:latin typeface="+mn-lt"/>
                <a:ea typeface="+mn-ea"/>
                <a:cs typeface="+mn-cs"/>
              </a:rPr>
              <a:t>	</a:t>
            </a:r>
          </a:p>
          <a:p>
            <a:r>
              <a:rPr lang="en-AU" sz="1200" b="1" kern="1200" dirty="0" err="1">
                <a:solidFill>
                  <a:schemeClr val="tx1"/>
                </a:solidFill>
                <a:effectLst/>
                <a:latin typeface="+mn-lt"/>
                <a:ea typeface="+mn-ea"/>
                <a:cs typeface="+mn-cs"/>
              </a:rPr>
              <a:t>Crypsis</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err="1">
                <a:solidFill>
                  <a:schemeClr val="tx1"/>
                </a:solidFill>
                <a:effectLst/>
                <a:latin typeface="+mn-lt"/>
                <a:ea typeface="+mn-ea"/>
                <a:cs typeface="+mn-cs"/>
              </a:rPr>
              <a:t>Crypsis</a:t>
            </a:r>
            <a:r>
              <a:rPr lang="en-AU" sz="1200" kern="1200" dirty="0">
                <a:solidFill>
                  <a:schemeClr val="tx1"/>
                </a:solidFill>
                <a:effectLst/>
                <a:latin typeface="+mn-lt"/>
                <a:ea typeface="+mn-ea"/>
                <a:cs typeface="+mn-cs"/>
              </a:rPr>
              <a:t> is a Sydney-based </a:t>
            </a:r>
            <a:r>
              <a:rPr lang="en-AU" sz="1200" kern="1200" dirty="0" err="1">
                <a:solidFill>
                  <a:schemeClr val="tx1"/>
                </a:solidFill>
                <a:effectLst/>
                <a:latin typeface="+mn-lt"/>
                <a:ea typeface="+mn-ea"/>
                <a:cs typeface="+mn-cs"/>
              </a:rPr>
              <a:t>startup</a:t>
            </a:r>
            <a:r>
              <a:rPr lang="en-AU" sz="1200" kern="1200" dirty="0">
                <a:solidFill>
                  <a:schemeClr val="tx1"/>
                </a:solidFill>
                <a:effectLst/>
                <a:latin typeface="+mn-lt"/>
                <a:ea typeface="+mn-ea"/>
                <a:cs typeface="+mn-cs"/>
              </a:rPr>
              <a:t> which is developing advanced cyber security threat detection and analytics tools.</a:t>
            </a:r>
          </a:p>
          <a:p>
            <a:pPr marL="171450" lvl="0" indent="-171450">
              <a:buFont typeface="Arial" panose="020B0604020202020204" pitchFamily="34" charset="0"/>
              <a:buChar char="•"/>
            </a:pPr>
            <a:r>
              <a:rPr lang="en-AU" sz="1200" kern="1200" dirty="0" err="1">
                <a:solidFill>
                  <a:schemeClr val="tx1"/>
                </a:solidFill>
                <a:effectLst/>
                <a:latin typeface="+mn-lt"/>
                <a:ea typeface="+mn-ea"/>
                <a:cs typeface="+mn-cs"/>
              </a:rPr>
              <a:t>Crypsis</a:t>
            </a:r>
            <a:r>
              <a:rPr lang="en-AU" sz="1200" kern="1200" dirty="0">
                <a:solidFill>
                  <a:schemeClr val="tx1"/>
                </a:solidFill>
                <a:effectLst/>
                <a:latin typeface="+mn-lt"/>
                <a:ea typeface="+mn-ea"/>
                <a:cs typeface="+mn-cs"/>
              </a:rPr>
              <a:t>’ motivation for locating at the </a:t>
            </a:r>
            <a:r>
              <a:rPr lang="en-AU" sz="1200" kern="1200" dirty="0" err="1">
                <a:solidFill>
                  <a:schemeClr val="tx1"/>
                </a:solidFill>
                <a:effectLst/>
                <a:latin typeface="+mn-lt"/>
                <a:ea typeface="+mn-ea"/>
                <a:cs typeface="+mn-cs"/>
              </a:rPr>
              <a:t>Nandin</a:t>
            </a:r>
            <a:r>
              <a:rPr lang="en-AU" sz="1200" kern="1200" dirty="0">
                <a:solidFill>
                  <a:schemeClr val="tx1"/>
                </a:solidFill>
                <a:effectLst/>
                <a:latin typeface="+mn-lt"/>
                <a:ea typeface="+mn-ea"/>
                <a:cs typeface="+mn-cs"/>
              </a:rPr>
              <a:t> Innovation Centre is to learn from ANSTO’s real-world expertise in cyber security. Understandably, the cyber security arrangements for the OPAL reactor are unique to the Australian setting and are widely considered by the nuclear security community as world-class.</a:t>
            </a:r>
          </a:p>
          <a:p>
            <a:pPr marL="171450" lvl="0" indent="-171450">
              <a:buFont typeface="Arial" panose="020B0604020202020204" pitchFamily="34" charset="0"/>
              <a:buChar char="•"/>
            </a:pPr>
            <a:endParaRPr lang="en-AU" sz="1200" kern="1200" dirty="0">
              <a:solidFill>
                <a:schemeClr val="tx1"/>
              </a:solidFill>
              <a:effectLst/>
              <a:latin typeface="+mn-lt"/>
              <a:ea typeface="+mn-ea"/>
              <a:cs typeface="+mn-cs"/>
            </a:endParaRPr>
          </a:p>
          <a:p>
            <a:pPr marL="0" lvl="0" indent="0">
              <a:buFont typeface="Arial" panose="020B0604020202020204" pitchFamily="34" charset="0"/>
              <a:buNone/>
            </a:pPr>
            <a:r>
              <a:rPr lang="en-AU" sz="1200" b="1" kern="1200" dirty="0" err="1">
                <a:solidFill>
                  <a:schemeClr val="tx1"/>
                </a:solidFill>
                <a:effectLst/>
                <a:latin typeface="+mn-lt"/>
                <a:ea typeface="+mn-ea"/>
                <a:cs typeface="+mn-cs"/>
              </a:rPr>
              <a:t>Bioair</a:t>
            </a:r>
            <a:r>
              <a:rPr lang="en-AU" sz="1200" b="1" kern="1200" dirty="0">
                <a:solidFill>
                  <a:schemeClr val="tx1"/>
                </a:solidFill>
                <a:effectLst/>
                <a:latin typeface="+mn-lt"/>
                <a:ea typeface="+mn-ea"/>
                <a:cs typeface="+mn-cs"/>
              </a:rPr>
              <a:t>: </a:t>
            </a:r>
          </a:p>
          <a:p>
            <a:pPr marL="0" lvl="0" indent="0">
              <a:buFont typeface="Arial" panose="020B0604020202020204" pitchFamily="34" charset="0"/>
              <a:buNone/>
            </a:pPr>
            <a:endParaRPr lang="en-AU"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err="1">
                <a:solidFill>
                  <a:schemeClr val="tx1"/>
                </a:solidFill>
                <a:effectLst/>
                <a:latin typeface="+mn-lt"/>
                <a:ea typeface="+mn-ea"/>
                <a:cs typeface="+mn-cs"/>
              </a:rPr>
              <a:t>BioAir</a:t>
            </a:r>
            <a:r>
              <a:rPr lang="en-AU" sz="1200" kern="1200" dirty="0">
                <a:solidFill>
                  <a:schemeClr val="tx1"/>
                </a:solidFill>
                <a:effectLst/>
                <a:latin typeface="+mn-lt"/>
                <a:ea typeface="+mn-ea"/>
                <a:cs typeface="+mn-cs"/>
              </a:rPr>
              <a:t> (</a:t>
            </a:r>
            <a:r>
              <a:rPr lang="en-AU" sz="1200" u="none" strike="noStrike" kern="1200" dirty="0">
                <a:solidFill>
                  <a:schemeClr val="tx1"/>
                </a:solidFill>
                <a:effectLst/>
                <a:latin typeface="+mn-lt"/>
                <a:ea typeface="+mn-ea"/>
                <a:cs typeface="+mn-cs"/>
                <a:hlinkClick r:id="rId3"/>
              </a:rPr>
              <a:t>https://bioair.com.au/</a:t>
            </a:r>
            <a:r>
              <a:rPr lang="en-AU" sz="1200" kern="1200" dirty="0">
                <a:solidFill>
                  <a:schemeClr val="tx1"/>
                </a:solidFill>
                <a:effectLst/>
                <a:latin typeface="+mn-lt"/>
                <a:ea typeface="+mn-ea"/>
                <a:cs typeface="+mn-cs"/>
              </a:rPr>
              <a:t>) – an Australian company who are commercialising GPAC (Gas Phase Air Cleaning) an air conditioning augmentation system designed to enhance air quality and reduce energy consumption and costs. The technology was developed at the ANU.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kern="1200" dirty="0">
                <a:solidFill>
                  <a:schemeClr val="tx1"/>
                </a:solidFill>
                <a:effectLst/>
                <a:latin typeface="+mn-lt"/>
                <a:ea typeface="+mn-ea"/>
                <a:cs typeface="+mn-cs"/>
              </a:rPr>
              <a:t>MAS Management </a:t>
            </a:r>
            <a:r>
              <a:rPr lang="en-AU" sz="1200" kern="1200" dirty="0">
                <a:solidFill>
                  <a:schemeClr val="tx1"/>
                </a:solidFill>
                <a:effectLst/>
                <a:latin typeface="+mn-lt"/>
                <a:ea typeface="+mn-ea"/>
                <a:cs typeface="+mn-cs"/>
              </a:rPr>
              <a:t>(</a:t>
            </a:r>
            <a:r>
              <a:rPr lang="en-AU" sz="1200" u="none" strike="noStrike" kern="1200" dirty="0">
                <a:solidFill>
                  <a:schemeClr val="tx1"/>
                </a:solidFill>
                <a:effectLst/>
                <a:latin typeface="+mn-lt"/>
                <a:ea typeface="+mn-ea"/>
                <a:cs typeface="+mn-cs"/>
                <a:hlinkClick r:id="rId4"/>
              </a:rPr>
              <a:t>https://www.masmanagementsystems.com.au/</a:t>
            </a:r>
            <a:r>
              <a:rPr lang="en-AU" sz="1200" kern="1200" dirty="0">
                <a:solidFill>
                  <a:schemeClr val="tx1"/>
                </a:solidFill>
                <a:effectLst/>
                <a:latin typeface="+mn-lt"/>
                <a:ea typeface="+mn-ea"/>
                <a:cs typeface="+mn-cs"/>
              </a:rPr>
              <a:t>)</a:t>
            </a:r>
          </a:p>
          <a:p>
            <a:pPr marL="171450" indent="-171450" fontAlgn="base">
              <a:buFont typeface="Arial" panose="020B0604020202020204" pitchFamily="34" charset="0"/>
              <a:buChar char="•"/>
            </a:pPr>
            <a:r>
              <a:rPr lang="en-AU" sz="1200" kern="1200" dirty="0">
                <a:solidFill>
                  <a:schemeClr val="tx1"/>
                </a:solidFill>
                <a:effectLst/>
                <a:latin typeface="+mn-lt"/>
                <a:ea typeface="+mn-ea"/>
                <a:cs typeface="+mn-cs"/>
              </a:rPr>
              <a:t>a chemical metrology and laboratory accreditation management consultancy business. They are currently developing machine learning solutions for data management and legal compliance to assist organisations in laboratory accreditation. </a:t>
            </a:r>
          </a:p>
          <a:p>
            <a:pPr marL="0" indent="0" fontAlgn="base">
              <a:buFont typeface="Arial" panose="020B0604020202020204" pitchFamily="34" charset="0"/>
              <a:buNone/>
            </a:pPr>
            <a:endParaRPr lang="en-AU" sz="1200" kern="1200" dirty="0">
              <a:solidFill>
                <a:schemeClr val="tx1"/>
              </a:solidFill>
              <a:effectLst/>
              <a:latin typeface="+mn-lt"/>
              <a:ea typeface="+mn-ea"/>
              <a:cs typeface="+mn-cs"/>
            </a:endParaRPr>
          </a:p>
          <a:p>
            <a:pPr marL="0" indent="0" fontAlgn="base">
              <a:buFont typeface="Arial" panose="020B0604020202020204" pitchFamily="34" charset="0"/>
              <a:buNone/>
            </a:pPr>
            <a:r>
              <a:rPr lang="en-AU" sz="1200" b="1" kern="1200" dirty="0" err="1">
                <a:solidFill>
                  <a:schemeClr val="tx1"/>
                </a:solidFill>
                <a:effectLst/>
                <a:latin typeface="+mn-lt"/>
                <a:ea typeface="+mn-ea"/>
                <a:cs typeface="+mn-cs"/>
              </a:rPr>
              <a:t>Hyron</a:t>
            </a:r>
            <a:r>
              <a:rPr lang="en-AU" sz="1200" b="1" kern="1200" dirty="0">
                <a:solidFill>
                  <a:schemeClr val="tx1"/>
                </a:solidFill>
                <a:effectLst/>
                <a:latin typeface="+mn-lt"/>
                <a:ea typeface="+mn-ea"/>
                <a:cs typeface="+mn-cs"/>
              </a:rPr>
              <a:t> Scientific Pty Limited</a:t>
            </a:r>
          </a:p>
          <a:p>
            <a:pPr marL="171450" indent="-171450" fontAlgn="base">
              <a:buFont typeface="Arial" panose="020B0604020202020204" pitchFamily="34" charset="0"/>
              <a:buChar char="•"/>
            </a:pPr>
            <a:r>
              <a:rPr lang="en-AU" sz="1200" kern="1200" dirty="0">
                <a:solidFill>
                  <a:schemeClr val="tx1"/>
                </a:solidFill>
                <a:effectLst/>
                <a:latin typeface="+mn-lt"/>
                <a:ea typeface="+mn-ea"/>
                <a:cs typeface="+mn-cs"/>
              </a:rPr>
              <a:t>A medical device start up</a:t>
            </a:r>
            <a:r>
              <a:rPr lang="en-AU" sz="1200" kern="1200" baseline="0" dirty="0">
                <a:solidFill>
                  <a:schemeClr val="tx1"/>
                </a:solidFill>
                <a:effectLst/>
                <a:latin typeface="+mn-lt"/>
                <a:ea typeface="+mn-ea"/>
                <a:cs typeface="+mn-cs"/>
              </a:rPr>
              <a:t> looking at commercialisation of single use medical device for lung function testing.  </a:t>
            </a:r>
            <a:endParaRPr lang="en-AU" sz="1200" kern="1200" dirty="0">
              <a:solidFill>
                <a:schemeClr val="tx1"/>
              </a:solidFill>
              <a:effectLst/>
              <a:latin typeface="+mn-lt"/>
              <a:ea typeface="+mn-ea"/>
              <a:cs typeface="+mn-cs"/>
            </a:endParaRPr>
          </a:p>
          <a:p>
            <a:pPr marL="0" lvl="0" indent="0">
              <a:buFont typeface="Arial" panose="020B0604020202020204" pitchFamily="34" charset="0"/>
              <a:buNone/>
            </a:pPr>
            <a:endParaRPr lang="en-AU" sz="1200" kern="1200" dirty="0">
              <a:solidFill>
                <a:schemeClr val="tx1"/>
              </a:solidFill>
              <a:effectLst/>
              <a:latin typeface="+mn-lt"/>
              <a:ea typeface="+mn-ea"/>
              <a:cs typeface="+mn-cs"/>
            </a:endParaRPr>
          </a:p>
          <a:p>
            <a:pPr eaLnBrk="1" hangingPunct="1">
              <a:spcBef>
                <a:spcPts val="1200"/>
              </a:spcBef>
              <a:spcAft>
                <a:spcPts val="2400"/>
              </a:spcAft>
            </a:pPr>
            <a:endParaRPr lang="en-AU" altLang="en-US" b="1" dirty="0"/>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5613" eaLnBrk="0" fontAlgn="base" hangingPunct="0">
              <a:spcBef>
                <a:spcPct val="30000"/>
              </a:spcBef>
              <a:spcAft>
                <a:spcPct val="0"/>
              </a:spcAft>
              <a:defRPr sz="1200">
                <a:solidFill>
                  <a:schemeClr val="tx1"/>
                </a:solidFill>
                <a:latin typeface="Calibri" pitchFamily="34" charset="0"/>
              </a:defRPr>
            </a:lvl6pPr>
            <a:lvl7pPr marL="2971800" indent="-228600" defTabSz="455613" eaLnBrk="0" fontAlgn="base" hangingPunct="0">
              <a:spcBef>
                <a:spcPct val="30000"/>
              </a:spcBef>
              <a:spcAft>
                <a:spcPct val="0"/>
              </a:spcAft>
              <a:defRPr sz="1200">
                <a:solidFill>
                  <a:schemeClr val="tx1"/>
                </a:solidFill>
                <a:latin typeface="Calibri" pitchFamily="34" charset="0"/>
              </a:defRPr>
            </a:lvl7pPr>
            <a:lvl8pPr marL="3429000" indent="-228600" defTabSz="455613" eaLnBrk="0" fontAlgn="base" hangingPunct="0">
              <a:spcBef>
                <a:spcPct val="30000"/>
              </a:spcBef>
              <a:spcAft>
                <a:spcPct val="0"/>
              </a:spcAft>
              <a:defRPr sz="1200">
                <a:solidFill>
                  <a:schemeClr val="tx1"/>
                </a:solidFill>
                <a:latin typeface="Calibri" pitchFamily="34" charset="0"/>
              </a:defRPr>
            </a:lvl8pPr>
            <a:lvl9pPr marL="3886200" indent="-228600" defTabSz="455613" eaLnBrk="0" fontAlgn="base" hangingPunct="0">
              <a:spcBef>
                <a:spcPct val="30000"/>
              </a:spcBef>
              <a:spcAft>
                <a:spcPct val="0"/>
              </a:spcAft>
              <a:defRPr sz="1200">
                <a:solidFill>
                  <a:schemeClr val="tx1"/>
                </a:solidFill>
                <a:latin typeface="Calibri" pitchFamily="34" charset="0"/>
              </a:defRPr>
            </a:lvl9pPr>
          </a:lstStyle>
          <a:p>
            <a:pPr defTabSz="455613" eaLnBrk="1" hangingPunct="1">
              <a:spcBef>
                <a:spcPct val="0"/>
              </a:spcBef>
            </a:pPr>
            <a:fld id="{916F9B33-17BF-4376-A445-A3C963FD7B07}" type="slidenum">
              <a:rPr lang="en-AU" altLang="en-US" smtClean="0">
                <a:latin typeface="Arial" charset="0"/>
              </a:rPr>
              <a:pPr defTabSz="455613" eaLnBrk="1" hangingPunct="1">
                <a:spcBef>
                  <a:spcPct val="0"/>
                </a:spcBef>
              </a:pPr>
              <a:t>4</a:t>
            </a:fld>
            <a:endParaRPr lang="en-AU" altLang="en-US">
              <a:latin typeface="Arial" charset="0"/>
            </a:endParaRPr>
          </a:p>
        </p:txBody>
      </p:sp>
    </p:spTree>
    <p:extLst>
      <p:ext uri="{BB962C8B-B14F-4D97-AF65-F5344CB8AC3E}">
        <p14:creationId xmlns:p14="http://schemas.microsoft.com/office/powerpoint/2010/main" val="481563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4538"/>
            <a:ext cx="4967287" cy="3724275"/>
          </a:xfrm>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9C368F-C491-254A-A678-66CEB5F488F0}"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342611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xfrm>
            <a:off x="915988" y="744538"/>
            <a:ext cx="4967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endParaRPr lang="en-AU" altLang="en-US" sz="1200" b="0" i="0" u="none" strike="noStrike" kern="1200" baseline="0" dirty="0">
              <a:solidFill>
                <a:schemeClr val="tx1"/>
              </a:solidFill>
              <a:latin typeface="+mn-lt"/>
              <a:ea typeface="+mn-ea"/>
              <a:cs typeface="+mn-cs"/>
            </a:endParaRPr>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5613" eaLnBrk="0" fontAlgn="base" hangingPunct="0">
              <a:spcBef>
                <a:spcPct val="30000"/>
              </a:spcBef>
              <a:spcAft>
                <a:spcPct val="0"/>
              </a:spcAft>
              <a:defRPr sz="1200">
                <a:solidFill>
                  <a:schemeClr val="tx1"/>
                </a:solidFill>
                <a:latin typeface="Calibri" pitchFamily="34" charset="0"/>
              </a:defRPr>
            </a:lvl6pPr>
            <a:lvl7pPr marL="2971800" indent="-228600" defTabSz="455613" eaLnBrk="0" fontAlgn="base" hangingPunct="0">
              <a:spcBef>
                <a:spcPct val="30000"/>
              </a:spcBef>
              <a:spcAft>
                <a:spcPct val="0"/>
              </a:spcAft>
              <a:defRPr sz="1200">
                <a:solidFill>
                  <a:schemeClr val="tx1"/>
                </a:solidFill>
                <a:latin typeface="Calibri" pitchFamily="34" charset="0"/>
              </a:defRPr>
            </a:lvl7pPr>
            <a:lvl8pPr marL="3429000" indent="-228600" defTabSz="455613" eaLnBrk="0" fontAlgn="base" hangingPunct="0">
              <a:spcBef>
                <a:spcPct val="30000"/>
              </a:spcBef>
              <a:spcAft>
                <a:spcPct val="0"/>
              </a:spcAft>
              <a:defRPr sz="1200">
                <a:solidFill>
                  <a:schemeClr val="tx1"/>
                </a:solidFill>
                <a:latin typeface="Calibri" pitchFamily="34" charset="0"/>
              </a:defRPr>
            </a:lvl8pPr>
            <a:lvl9pPr marL="3886200" indent="-228600" defTabSz="455613" eaLnBrk="0" fontAlgn="base" hangingPunct="0">
              <a:spcBef>
                <a:spcPct val="30000"/>
              </a:spcBef>
              <a:spcAft>
                <a:spcPct val="0"/>
              </a:spcAft>
              <a:defRPr sz="1200">
                <a:solidFill>
                  <a:schemeClr val="tx1"/>
                </a:solidFill>
                <a:latin typeface="Calibri" pitchFamily="34" charset="0"/>
              </a:defRPr>
            </a:lvl9pPr>
          </a:lstStyle>
          <a:p>
            <a:pPr defTabSz="455613" eaLnBrk="1" hangingPunct="1">
              <a:spcBef>
                <a:spcPct val="0"/>
              </a:spcBef>
            </a:pPr>
            <a:fld id="{916F9B33-17BF-4376-A445-A3C963FD7B07}" type="slidenum">
              <a:rPr lang="en-AU" altLang="en-US" smtClean="0">
                <a:latin typeface="Arial" charset="0"/>
              </a:rPr>
              <a:pPr defTabSz="455613" eaLnBrk="1" hangingPunct="1">
                <a:spcBef>
                  <a:spcPct val="0"/>
                </a:spcBef>
              </a:pPr>
              <a:t>6</a:t>
            </a:fld>
            <a:endParaRPr lang="en-AU" altLang="en-US">
              <a:latin typeface="Arial" charset="0"/>
            </a:endParaRPr>
          </a:p>
        </p:txBody>
      </p:sp>
    </p:spTree>
    <p:extLst>
      <p:ext uri="{BB962C8B-B14F-4D97-AF65-F5344CB8AC3E}">
        <p14:creationId xmlns:p14="http://schemas.microsoft.com/office/powerpoint/2010/main" val="2025876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p>
        </p:txBody>
      </p:sp>
      <p:sp>
        <p:nvSpPr>
          <p:cNvPr id="4" name="Slide Number Placeholder 3"/>
          <p:cNvSpPr>
            <a:spLocks noGrp="1"/>
          </p:cNvSpPr>
          <p:nvPr>
            <p:ph type="sldNum" sz="quarter" idx="10"/>
          </p:nvPr>
        </p:nvSpPr>
        <p:spPr/>
        <p:txBody>
          <a:bodyPr/>
          <a:lstStyle/>
          <a:p>
            <a:fld id="{FB9C368F-C491-254A-A678-66CEB5F488F0}"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913963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p>
        </p:txBody>
      </p:sp>
      <p:sp>
        <p:nvSpPr>
          <p:cNvPr id="4" name="Slide Number Placeholder 3"/>
          <p:cNvSpPr>
            <a:spLocks noGrp="1"/>
          </p:cNvSpPr>
          <p:nvPr>
            <p:ph type="sldNum" sz="quarter" idx="10"/>
          </p:nvPr>
        </p:nvSpPr>
        <p:spPr/>
        <p:txBody>
          <a:bodyPr/>
          <a:lstStyle/>
          <a:p>
            <a:fld id="{FB9C368F-C491-254A-A678-66CEB5F488F0}"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702244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p>
        </p:txBody>
      </p:sp>
      <p:sp>
        <p:nvSpPr>
          <p:cNvPr id="4" name="Slide Number Placeholder 3"/>
          <p:cNvSpPr>
            <a:spLocks noGrp="1"/>
          </p:cNvSpPr>
          <p:nvPr>
            <p:ph type="sldNum" sz="quarter" idx="10"/>
          </p:nvPr>
        </p:nvSpPr>
        <p:spPr/>
        <p:txBody>
          <a:bodyPr/>
          <a:lstStyle/>
          <a:p>
            <a:fld id="{FB9C368F-C491-254A-A678-66CEB5F488F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773217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lgn="ctr">
              <a:defRPr/>
            </a:lvl1pPr>
          </a:lstStyle>
          <a:p>
            <a:r>
              <a:rPr lang="en-US" dirty="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AD4C762F-CA59-49E8-B588-821B631C7A3E}" type="datetimeFigureOut">
              <a:rPr lang="en-AU" smtClean="0"/>
              <a:t>5/10/2018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
        <p:nvSpPr>
          <p:cNvPr id="7" name="Rectangle 6">
            <a:extLst>
              <a:ext uri="{FF2B5EF4-FFF2-40B4-BE49-F238E27FC236}">
                <a16:creationId xmlns="" xmlns:a16="http://schemas.microsoft.com/office/drawing/2014/main" id="{51B83ED6-62A2-CD4D-AA98-221CF8A492FF}"/>
              </a:ext>
            </a:extLst>
          </p:cNvPr>
          <p:cNvSpPr/>
          <p:nvPr userDrawn="1"/>
        </p:nvSpPr>
        <p:spPr>
          <a:xfrm>
            <a:off x="4322519" y="3713157"/>
            <a:ext cx="508820"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2356315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Mulitple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Arial" pitchFamily="34" charset="0"/>
                <a:cs typeface="Arial" pitchFamily="34" charset="0"/>
              </a:defRPr>
            </a:lvl1pPr>
          </a:lstStyle>
          <a:p>
            <a:r>
              <a:rPr lang="en-US" dirty="0"/>
              <a:t>CLICK TO EDIT MASTER TITLE STYLE</a:t>
            </a:r>
          </a:p>
        </p:txBody>
      </p:sp>
      <p:sp>
        <p:nvSpPr>
          <p:cNvPr id="6" name="Slide Number Placeholder 5"/>
          <p:cNvSpPr>
            <a:spLocks noGrp="1"/>
          </p:cNvSpPr>
          <p:nvPr>
            <p:ph type="sldNum" sz="quarter" idx="12"/>
          </p:nvPr>
        </p:nvSpPr>
        <p:spPr>
          <a:xfrm>
            <a:off x="6732240" y="6448253"/>
            <a:ext cx="2133600" cy="365125"/>
          </a:xfrm>
          <a:prstGeom prst="rect">
            <a:avLst/>
          </a:prstGeom>
        </p:spPr>
        <p:txBody>
          <a:bodyPr/>
          <a:lstStyle/>
          <a:p>
            <a:fld id="{FD6AD281-E497-4513-9250-2C4199296EDD}" type="slidenum">
              <a:rPr lang="en-US">
                <a:solidFill>
                  <a:srgbClr val="000000">
                    <a:tint val="75000"/>
                  </a:srgbClr>
                </a:solidFill>
              </a:rPr>
              <a:pPr/>
              <a:t>‹#›</a:t>
            </a:fld>
            <a:endParaRPr lang="en-US">
              <a:solidFill>
                <a:srgbClr val="000000">
                  <a:tint val="75000"/>
                </a:srgbClr>
              </a:solidFill>
            </a:endParaRPr>
          </a:p>
        </p:txBody>
      </p:sp>
      <p:sp>
        <p:nvSpPr>
          <p:cNvPr id="8" name="Picture Placeholder 7"/>
          <p:cNvSpPr>
            <a:spLocks noGrp="1"/>
          </p:cNvSpPr>
          <p:nvPr>
            <p:ph type="pic" sz="quarter" idx="13"/>
          </p:nvPr>
        </p:nvSpPr>
        <p:spPr>
          <a:xfrm>
            <a:off x="342900" y="1268414"/>
            <a:ext cx="2965812" cy="5040312"/>
          </a:xfrm>
          <a:ln w="76200">
            <a:solidFill>
              <a:srgbClr val="706F72"/>
            </a:solidFill>
            <a:miter lim="800000"/>
          </a:ln>
        </p:spPr>
        <p:txBody>
          <a:bodyPr/>
          <a:lstStyle/>
          <a:p>
            <a:endParaRPr lang="en-US" dirty="0"/>
          </a:p>
        </p:txBody>
      </p:sp>
      <p:sp>
        <p:nvSpPr>
          <p:cNvPr id="11" name="Picture Placeholder 10"/>
          <p:cNvSpPr>
            <a:spLocks noGrp="1"/>
          </p:cNvSpPr>
          <p:nvPr>
            <p:ph type="pic" sz="quarter" idx="14"/>
          </p:nvPr>
        </p:nvSpPr>
        <p:spPr>
          <a:xfrm>
            <a:off x="3596744" y="1268414"/>
            <a:ext cx="5223406" cy="5040312"/>
          </a:xfrm>
          <a:ln w="76200">
            <a:solidFill>
              <a:srgbClr val="706F72"/>
            </a:solidFill>
            <a:miter lim="800000"/>
          </a:ln>
        </p:spPr>
        <p:txBody>
          <a:bodyPr vert="horz" lIns="91440" tIns="45720" rIns="91440" bIns="45720" rtlCol="0">
            <a:normAutofit/>
          </a:bodyPr>
          <a:lstStyle>
            <a:lvl1pPr marL="316531" indent="-316531" algn="l" defTabSz="844083" rtl="0" eaLnBrk="1" latinLnBrk="0" hangingPunct="1">
              <a:spcBef>
                <a:spcPct val="20000"/>
              </a:spcBef>
              <a:buFont typeface="Arial" pitchFamily="34" charset="0"/>
              <a:buChar char="•"/>
              <a:defRPr lang="en-US" sz="2215" kern="1200" dirty="0">
                <a:solidFill>
                  <a:schemeClr val="tx1"/>
                </a:solidFill>
                <a:latin typeface="Arial" pitchFamily="34" charset="0"/>
                <a:ea typeface="+mn-ea"/>
                <a:cs typeface="Arial" pitchFamily="34" charset="0"/>
              </a:defRPr>
            </a:lvl1pPr>
          </a:lstStyle>
          <a:p>
            <a:endParaRPr lang="en-US"/>
          </a:p>
        </p:txBody>
      </p:sp>
      <p:sp>
        <p:nvSpPr>
          <p:cNvPr id="7" name="Date Placeholder 6"/>
          <p:cNvSpPr>
            <a:spLocks noGrp="1"/>
          </p:cNvSpPr>
          <p:nvPr>
            <p:ph type="dt" sz="half" idx="15"/>
          </p:nvPr>
        </p:nvSpPr>
        <p:spPr>
          <a:xfrm>
            <a:off x="205830" y="6492877"/>
            <a:ext cx="2133600" cy="365125"/>
          </a:xfrm>
          <a:prstGeom prst="rect">
            <a:avLst/>
          </a:prstGeom>
        </p:spPr>
        <p:txBody>
          <a:bodyPr/>
          <a:lstStyle/>
          <a:p>
            <a:fld id="{8E910469-308E-47E3-B35D-399830AB6E7E}" type="datetimeFigureOut">
              <a:rPr lang="en-AU" smtClean="0">
                <a:solidFill>
                  <a:srgbClr val="000000"/>
                </a:solidFill>
              </a:rPr>
              <a:pPr/>
              <a:t>5/10/2018</a:t>
            </a:fld>
            <a:endParaRPr lang="en-AU" dirty="0">
              <a:solidFill>
                <a:srgbClr val="000000"/>
              </a:solidFill>
            </a:endParaRPr>
          </a:p>
        </p:txBody>
      </p:sp>
      <p:sp>
        <p:nvSpPr>
          <p:cNvPr id="9" name="Footer Placeholder 8"/>
          <p:cNvSpPr>
            <a:spLocks noGrp="1"/>
          </p:cNvSpPr>
          <p:nvPr>
            <p:ph type="ftr" sz="quarter" idx="16"/>
          </p:nvPr>
        </p:nvSpPr>
        <p:spPr>
          <a:xfrm>
            <a:off x="3070870" y="6492877"/>
            <a:ext cx="2895600" cy="365125"/>
          </a:xfrm>
          <a:prstGeom prst="rect">
            <a:avLst/>
          </a:prstGeom>
        </p:spPr>
        <p:txBody>
          <a:bodyPr/>
          <a:lstStyle/>
          <a:p>
            <a:endParaRPr lang="en-AU" dirty="0">
              <a:solidFill>
                <a:srgbClr val="000000"/>
              </a:solidFill>
            </a:endParaRPr>
          </a:p>
        </p:txBody>
      </p:sp>
    </p:spTree>
    <p:extLst>
      <p:ext uri="{BB962C8B-B14F-4D97-AF65-F5344CB8AC3E}">
        <p14:creationId xmlns:p14="http://schemas.microsoft.com/office/powerpoint/2010/main" val="3749421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FBBFFDE4-0E95-5649-8670-E0107FC5FC73}"/>
              </a:ext>
            </a:extLst>
          </p:cNvPr>
          <p:cNvSpPr/>
          <p:nvPr userDrawn="1"/>
        </p:nvSpPr>
        <p:spPr>
          <a:xfrm>
            <a:off x="575187" y="4579017"/>
            <a:ext cx="508820"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 name="Title 1">
            <a:extLst>
              <a:ext uri="{FF2B5EF4-FFF2-40B4-BE49-F238E27FC236}">
                <a16:creationId xmlns="" xmlns:a16="http://schemas.microsoft.com/office/drawing/2014/main" id="{9E96923A-B50F-2A44-9C76-3C9FFD0F8EFB}"/>
              </a:ext>
            </a:extLst>
          </p:cNvPr>
          <p:cNvSpPr>
            <a:spLocks noGrp="1"/>
          </p:cNvSpPr>
          <p:nvPr>
            <p:ph type="ctrTitle"/>
          </p:nvPr>
        </p:nvSpPr>
        <p:spPr>
          <a:xfrm>
            <a:off x="575303" y="1343988"/>
            <a:ext cx="6858000" cy="2165973"/>
          </a:xfrm>
        </p:spPr>
        <p:txBody>
          <a:bodyPr lIns="0" anchor="b"/>
          <a:lstStyle>
            <a:lvl1pPr algn="l">
              <a:defRPr sz="4500"/>
            </a:lvl1pPr>
          </a:lstStyle>
          <a:p>
            <a:r>
              <a:rPr lang="en-US"/>
              <a:t>Click to edit Master title style</a:t>
            </a:r>
            <a:endParaRPr lang="en-US" dirty="0"/>
          </a:p>
        </p:txBody>
      </p:sp>
      <p:sp>
        <p:nvSpPr>
          <p:cNvPr id="3" name="Subtitle 2">
            <a:extLst>
              <a:ext uri="{FF2B5EF4-FFF2-40B4-BE49-F238E27FC236}">
                <a16:creationId xmlns="" xmlns:a16="http://schemas.microsoft.com/office/drawing/2014/main" id="{6AB50290-CA83-1F4F-905C-EBE9354CA951}"/>
              </a:ext>
            </a:extLst>
          </p:cNvPr>
          <p:cNvSpPr>
            <a:spLocks noGrp="1"/>
          </p:cNvSpPr>
          <p:nvPr>
            <p:ph type="subTitle" idx="1"/>
          </p:nvPr>
        </p:nvSpPr>
        <p:spPr>
          <a:xfrm>
            <a:off x="575303" y="3602039"/>
            <a:ext cx="5658338" cy="912812"/>
          </a:xfrm>
        </p:spPr>
        <p:txBody>
          <a:bodyPr lIns="0"/>
          <a:lstStyle>
            <a:lvl1pPr marL="0" indent="0" algn="l">
              <a:buNone/>
              <a:defRPr sz="1800">
                <a:solidFill>
                  <a:schemeClr val="bg2">
                    <a:lumMod val="50000"/>
                  </a:schemeClr>
                </a:solidFill>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 xmlns:a16="http://schemas.microsoft.com/office/drawing/2014/main" id="{74E13CC7-FA84-5249-B18B-5A3E8CCE94F4}"/>
              </a:ext>
            </a:extLst>
          </p:cNvPr>
          <p:cNvSpPr>
            <a:spLocks noGrp="1"/>
          </p:cNvSpPr>
          <p:nvPr>
            <p:ph type="dt" sz="half" idx="10"/>
          </p:nvPr>
        </p:nvSpPr>
        <p:spPr>
          <a:xfrm>
            <a:off x="575303" y="6356351"/>
            <a:ext cx="2057400" cy="365125"/>
          </a:xfrm>
        </p:spPr>
        <p:txBody>
          <a:bodyPr lIns="0"/>
          <a:lstStyle/>
          <a:p>
            <a:fld id="{0352A42B-78AF-8D4D-94A5-85285646B5D9}" type="datetimeFigureOut">
              <a:rPr lang="en-US" smtClean="0"/>
              <a:t>10/5/2018</a:t>
            </a:fld>
            <a:endParaRPr lang="en-US"/>
          </a:p>
        </p:txBody>
      </p:sp>
      <p:sp>
        <p:nvSpPr>
          <p:cNvPr id="21" name="Text Placeholder 20">
            <a:extLst>
              <a:ext uri="{FF2B5EF4-FFF2-40B4-BE49-F238E27FC236}">
                <a16:creationId xmlns="" xmlns:a16="http://schemas.microsoft.com/office/drawing/2014/main" id="{89993145-E805-8048-89C8-948B8319753A}"/>
              </a:ext>
            </a:extLst>
          </p:cNvPr>
          <p:cNvSpPr>
            <a:spLocks noGrp="1"/>
          </p:cNvSpPr>
          <p:nvPr>
            <p:ph type="body" sz="quarter" idx="11"/>
          </p:nvPr>
        </p:nvSpPr>
        <p:spPr>
          <a:xfrm>
            <a:off x="575189" y="4714876"/>
            <a:ext cx="4364831" cy="542925"/>
          </a:xfrm>
        </p:spPr>
        <p:txBody>
          <a:bodyPr lIns="0" anchor="b"/>
          <a:lstStyle>
            <a:lvl1pPr marL="0" indent="0">
              <a:buNone/>
              <a:defRPr b="1" i="0">
                <a:solidFill>
                  <a:schemeClr val="bg2">
                    <a:lumMod val="50000"/>
                  </a:schemeClr>
                </a:solidFill>
                <a:latin typeface="Fira Sans" panose="020B0503050000020004" pitchFamily="34" charset="0"/>
              </a:defRPr>
            </a:lvl1pPr>
          </a:lstStyle>
          <a:p>
            <a:pPr lvl="0"/>
            <a:r>
              <a:rPr lang="en-US"/>
              <a:t>Click to edit Master text styles</a:t>
            </a:r>
          </a:p>
        </p:txBody>
      </p:sp>
      <p:sp>
        <p:nvSpPr>
          <p:cNvPr id="23" name="Text Placeholder 22">
            <a:extLst>
              <a:ext uri="{FF2B5EF4-FFF2-40B4-BE49-F238E27FC236}">
                <a16:creationId xmlns="" xmlns:a16="http://schemas.microsoft.com/office/drawing/2014/main" id="{E0351F6B-787D-2E4D-AFF5-594834FF4360}"/>
              </a:ext>
            </a:extLst>
          </p:cNvPr>
          <p:cNvSpPr>
            <a:spLocks noGrp="1"/>
          </p:cNvSpPr>
          <p:nvPr>
            <p:ph type="body" sz="quarter" idx="12"/>
          </p:nvPr>
        </p:nvSpPr>
        <p:spPr>
          <a:xfrm>
            <a:off x="575073" y="5280025"/>
            <a:ext cx="3175397" cy="792163"/>
          </a:xfrm>
        </p:spPr>
        <p:txBody>
          <a:bodyPr lIns="0" tIns="0">
            <a:normAutofit/>
          </a:bodyPr>
          <a:lstStyle>
            <a:lvl1pPr marL="0" indent="0">
              <a:buNone/>
              <a:defRPr sz="1500">
                <a:solidFill>
                  <a:schemeClr val="tx1">
                    <a:lumMod val="40000"/>
                    <a:lumOff val="60000"/>
                  </a:schemeClr>
                </a:solidFill>
              </a:defRPr>
            </a:lvl1pPr>
          </a:lstStyle>
          <a:p>
            <a:pPr lvl="0"/>
            <a:r>
              <a:rPr lang="en-US"/>
              <a:t>Click to edit Master text styles</a:t>
            </a:r>
          </a:p>
        </p:txBody>
      </p:sp>
      <p:pic>
        <p:nvPicPr>
          <p:cNvPr id="13" name="Picture 12">
            <a:extLst>
              <a:ext uri="{FF2B5EF4-FFF2-40B4-BE49-F238E27FC236}">
                <a16:creationId xmlns="" xmlns:a16="http://schemas.microsoft.com/office/drawing/2014/main" id="{551561C7-A2F8-684F-B859-03705CA05A7C}"/>
              </a:ext>
            </a:extLst>
          </p:cNvPr>
          <p:cNvPicPr>
            <a:picLocks noChangeAspect="1"/>
          </p:cNvPicPr>
          <p:nvPr userDrawn="1"/>
        </p:nvPicPr>
        <p:blipFill>
          <a:blip r:embed="rId3"/>
          <a:stretch>
            <a:fillRect/>
          </a:stretch>
        </p:blipFill>
        <p:spPr>
          <a:xfrm>
            <a:off x="575073" y="529099"/>
            <a:ext cx="3969676" cy="812068"/>
          </a:xfrm>
          <a:prstGeom prst="rect">
            <a:avLst/>
          </a:prstGeom>
        </p:spPr>
      </p:pic>
    </p:spTree>
    <p:extLst>
      <p:ext uri="{BB962C8B-B14F-4D97-AF65-F5344CB8AC3E}">
        <p14:creationId xmlns:p14="http://schemas.microsoft.com/office/powerpoint/2010/main" val="3907701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35052"/>
            <a:ext cx="7772400" cy="1470025"/>
          </a:xfrm>
        </p:spPr>
        <p:txBody>
          <a:bodyPr/>
          <a:lstStyle/>
          <a:p>
            <a:r>
              <a:rPr lang="en-AU"/>
              <a:t>Click to edit Master title style</a:t>
            </a:r>
            <a:endParaRPr lang="en-US"/>
          </a:p>
        </p:txBody>
      </p:sp>
    </p:spTree>
    <p:extLst>
      <p:ext uri="{BB962C8B-B14F-4D97-AF65-F5344CB8AC3E}">
        <p14:creationId xmlns:p14="http://schemas.microsoft.com/office/powerpoint/2010/main" val="2786115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5/10/2018</a:t>
            </a:fld>
            <a:endParaRPr lang="en-AU" dirty="0"/>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 xmlns:a16="http://schemas.microsoft.com/office/drawing/2014/main" id="{D87C4289-805A-AA47-A853-BE2F19084539}"/>
              </a:ext>
            </a:extLst>
          </p:cNvPr>
          <p:cNvSpPr>
            <a:spLocks noGrp="1"/>
          </p:cNvSpPr>
          <p:nvPr>
            <p:ph type="title"/>
          </p:nvPr>
        </p:nvSpPr>
        <p:spPr>
          <a:xfrm>
            <a:off x="925115" y="947085"/>
            <a:ext cx="7293770" cy="2852737"/>
          </a:xfrm>
        </p:spPr>
        <p:txBody>
          <a:bodyPr anchor="b"/>
          <a:lstStyle>
            <a:lvl1pPr algn="ctr">
              <a:defRPr sz="4500">
                <a:solidFill>
                  <a:schemeClr val="bg1"/>
                </a:solidFill>
              </a:defRPr>
            </a:lvl1pPr>
          </a:lstStyle>
          <a:p>
            <a:r>
              <a:rPr lang="en-US"/>
              <a:t>Click to edit Master title style</a:t>
            </a:r>
            <a:endParaRPr lang="en-US" dirty="0"/>
          </a:p>
        </p:txBody>
      </p:sp>
      <p:sp>
        <p:nvSpPr>
          <p:cNvPr id="8"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925115" y="3826809"/>
            <a:ext cx="7293770" cy="1500187"/>
          </a:xfrm>
        </p:spPr>
        <p:txBody>
          <a:bodyPr>
            <a:normAutofit/>
          </a:bodyPr>
          <a:lstStyle>
            <a:lvl1pPr marL="0" indent="0" algn="ctr">
              <a:buNone/>
              <a:defRPr sz="2400">
                <a:solidFill>
                  <a:schemeClr val="accent3">
                    <a:lumMod val="40000"/>
                    <a:lumOff val="60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7064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5/10/2018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 xmlns:a16="http://schemas.microsoft.com/office/drawing/2014/main" id="{D87C4289-805A-AA47-A853-BE2F19084539}"/>
              </a:ext>
            </a:extLst>
          </p:cNvPr>
          <p:cNvSpPr>
            <a:spLocks noGrp="1"/>
          </p:cNvSpPr>
          <p:nvPr>
            <p:ph type="title"/>
          </p:nvPr>
        </p:nvSpPr>
        <p:spPr>
          <a:xfrm>
            <a:off x="659012" y="800101"/>
            <a:ext cx="7825979" cy="3744865"/>
          </a:xfrm>
        </p:spPr>
        <p:txBody>
          <a:bodyPr anchor="b">
            <a:normAutofit/>
          </a:bodyPr>
          <a:lstStyle>
            <a:lvl1pPr marL="133350" indent="-133350" algn="l">
              <a:tabLst/>
              <a:defRPr sz="4100" b="0" i="0" spc="-225">
                <a:solidFill>
                  <a:schemeClr val="bg1"/>
                </a:solidFill>
                <a:latin typeface="Fira Sans ExtraLight" panose="020B0403050000020004" pitchFamily="34" charset="0"/>
                <a:cs typeface="Poppins Light" pitchFamily="2" charset="77"/>
              </a:defRPr>
            </a:lvl1pPr>
          </a:lstStyle>
          <a:p>
            <a:r>
              <a:rPr lang="en-US"/>
              <a:t>Click to edit Master title style</a:t>
            </a:r>
            <a:endParaRPr lang="en-US" dirty="0"/>
          </a:p>
        </p:txBody>
      </p:sp>
      <p:sp>
        <p:nvSpPr>
          <p:cNvPr id="7"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776883" y="5034250"/>
            <a:ext cx="7708106" cy="797345"/>
          </a:xfrm>
        </p:spPr>
        <p:txBody>
          <a:bodyPr>
            <a:normAutofit/>
          </a:bodyPr>
          <a:lstStyle>
            <a:lvl1pPr marL="0" indent="0" algn="l">
              <a:buNone/>
              <a:defRPr sz="2400" b="1" i="0">
                <a:solidFill>
                  <a:schemeClr val="accent3">
                    <a:lumMod val="40000"/>
                    <a:lumOff val="60000"/>
                  </a:schemeClr>
                </a:solidFill>
                <a:latin typeface="Fira Sans" panose="020B0503050000020004" pitchFamily="34" charset="0"/>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06409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5/10/2018</a:t>
            </a:fld>
            <a:endParaRPr lang="en-AU" dirty="0"/>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 xmlns:a16="http://schemas.microsoft.com/office/drawing/2014/main" id="{D87C4289-805A-AA47-A853-BE2F19084539}"/>
              </a:ext>
            </a:extLst>
          </p:cNvPr>
          <p:cNvSpPr>
            <a:spLocks noGrp="1"/>
          </p:cNvSpPr>
          <p:nvPr>
            <p:ph type="title"/>
          </p:nvPr>
        </p:nvSpPr>
        <p:spPr>
          <a:xfrm>
            <a:off x="925115" y="947085"/>
            <a:ext cx="7293770" cy="2852737"/>
          </a:xfrm>
        </p:spPr>
        <p:txBody>
          <a:bodyPr anchor="b"/>
          <a:lstStyle>
            <a:lvl1pPr algn="ctr">
              <a:defRPr sz="4500">
                <a:solidFill>
                  <a:schemeClr val="bg1"/>
                </a:solidFill>
              </a:defRPr>
            </a:lvl1pPr>
          </a:lstStyle>
          <a:p>
            <a:r>
              <a:rPr lang="en-US"/>
              <a:t>Click to edit Master title style</a:t>
            </a:r>
            <a:endParaRPr lang="en-US" dirty="0"/>
          </a:p>
        </p:txBody>
      </p:sp>
      <p:sp>
        <p:nvSpPr>
          <p:cNvPr id="8"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925115" y="3826809"/>
            <a:ext cx="7293770" cy="1500187"/>
          </a:xfrm>
        </p:spPr>
        <p:txBody>
          <a:bodyPr>
            <a:normAutofit/>
          </a:bodyPr>
          <a:lstStyle>
            <a:lvl1pPr marL="0" indent="0" algn="ctr">
              <a:buNone/>
              <a:defRPr sz="2400">
                <a:solidFill>
                  <a:schemeClr val="accent3">
                    <a:lumMod val="40000"/>
                    <a:lumOff val="60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35214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5/10/2018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 xmlns:a16="http://schemas.microsoft.com/office/drawing/2014/main" id="{D87C4289-805A-AA47-A853-BE2F19084539}"/>
              </a:ext>
            </a:extLst>
          </p:cNvPr>
          <p:cNvSpPr>
            <a:spLocks noGrp="1"/>
          </p:cNvSpPr>
          <p:nvPr>
            <p:ph type="title"/>
          </p:nvPr>
        </p:nvSpPr>
        <p:spPr>
          <a:xfrm>
            <a:off x="659012" y="800101"/>
            <a:ext cx="7825979" cy="3744865"/>
          </a:xfrm>
        </p:spPr>
        <p:txBody>
          <a:bodyPr anchor="b">
            <a:normAutofit/>
          </a:bodyPr>
          <a:lstStyle>
            <a:lvl1pPr marL="133350" indent="-133350" algn="l">
              <a:tabLst/>
              <a:defRPr sz="4100" b="0" i="0" spc="-225">
                <a:solidFill>
                  <a:schemeClr val="bg1"/>
                </a:solidFill>
                <a:latin typeface="Fira Sans ExtraLight" panose="020B0403050000020004" pitchFamily="34" charset="0"/>
                <a:cs typeface="Poppins Light" pitchFamily="2" charset="77"/>
              </a:defRPr>
            </a:lvl1pPr>
          </a:lstStyle>
          <a:p>
            <a:r>
              <a:rPr lang="en-US"/>
              <a:t>Click to edit Master title style</a:t>
            </a:r>
            <a:endParaRPr lang="en-US" dirty="0"/>
          </a:p>
        </p:txBody>
      </p:sp>
      <p:sp>
        <p:nvSpPr>
          <p:cNvPr id="7"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776883" y="5034250"/>
            <a:ext cx="7708106" cy="797345"/>
          </a:xfrm>
        </p:spPr>
        <p:txBody>
          <a:bodyPr>
            <a:normAutofit/>
          </a:bodyPr>
          <a:lstStyle>
            <a:lvl1pPr marL="0" indent="0" algn="l">
              <a:buNone/>
              <a:defRPr sz="2400" b="1" i="0">
                <a:solidFill>
                  <a:schemeClr val="accent3">
                    <a:lumMod val="40000"/>
                    <a:lumOff val="60000"/>
                  </a:schemeClr>
                </a:solidFill>
                <a:latin typeface="Fira Sans" panose="020B0503050000020004" pitchFamily="34" charset="0"/>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24449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2">
                    <a:lumMod val="20000"/>
                    <a:lumOff val="80000"/>
                  </a:schemeClr>
                </a:solidFill>
              </a:defRPr>
            </a:lvl1pPr>
          </a:lstStyle>
          <a:p>
            <a:fld id="{1914ADBB-9B2F-49DA-AF6D-BE3F02D08A96}" type="datetimeFigureOut">
              <a:rPr lang="en-AU" smtClean="0"/>
              <a:pPr/>
              <a:t>5/10/2018</a:t>
            </a:fld>
            <a:endParaRPr lang="en-AU" dirty="0"/>
          </a:p>
        </p:txBody>
      </p:sp>
      <p:sp>
        <p:nvSpPr>
          <p:cNvPr id="5" name="Footer Placeholder 4"/>
          <p:cNvSpPr>
            <a:spLocks noGrp="1"/>
          </p:cNvSpPr>
          <p:nvPr>
            <p:ph type="ftr" sz="quarter" idx="11"/>
          </p:nvPr>
        </p:nvSpPr>
        <p:spPr/>
        <p:txBody>
          <a:bodyPr/>
          <a:lstStyle>
            <a:lvl1pPr>
              <a:defRPr>
                <a:solidFill>
                  <a:schemeClr val="accent2">
                    <a:lumMod val="20000"/>
                    <a:lumOff val="8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2">
                    <a:lumMod val="20000"/>
                    <a:lumOff val="8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 xmlns:a16="http://schemas.microsoft.com/office/drawing/2014/main" id="{D87C4289-805A-AA47-A853-BE2F19084539}"/>
              </a:ext>
            </a:extLst>
          </p:cNvPr>
          <p:cNvSpPr>
            <a:spLocks noGrp="1"/>
          </p:cNvSpPr>
          <p:nvPr>
            <p:ph type="title"/>
          </p:nvPr>
        </p:nvSpPr>
        <p:spPr>
          <a:xfrm>
            <a:off x="925115" y="947085"/>
            <a:ext cx="7293770" cy="2852737"/>
          </a:xfrm>
        </p:spPr>
        <p:txBody>
          <a:bodyPr anchor="b"/>
          <a:lstStyle>
            <a:lvl1pPr algn="ctr">
              <a:defRPr sz="4500">
                <a:solidFill>
                  <a:schemeClr val="bg1"/>
                </a:solidFill>
              </a:defRPr>
            </a:lvl1pPr>
          </a:lstStyle>
          <a:p>
            <a:r>
              <a:rPr lang="en-US"/>
              <a:t>Click to edit Master title style</a:t>
            </a:r>
            <a:endParaRPr lang="en-US" dirty="0"/>
          </a:p>
        </p:txBody>
      </p:sp>
      <p:sp>
        <p:nvSpPr>
          <p:cNvPr id="8"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925115" y="3826809"/>
            <a:ext cx="7293770" cy="1500187"/>
          </a:xfrm>
        </p:spPr>
        <p:txBody>
          <a:bodyPr>
            <a:normAutofit/>
          </a:bodyPr>
          <a:lstStyle>
            <a:lvl1pPr marL="0" indent="0" algn="ctr">
              <a:buNone/>
              <a:defRPr sz="2400">
                <a:solidFill>
                  <a:schemeClr val="accent2">
                    <a:lumMod val="20000"/>
                    <a:lumOff val="80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606044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5/10/2018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 xmlns:a16="http://schemas.microsoft.com/office/drawing/2014/main" id="{D87C4289-805A-AA47-A853-BE2F19084539}"/>
              </a:ext>
            </a:extLst>
          </p:cNvPr>
          <p:cNvSpPr>
            <a:spLocks noGrp="1"/>
          </p:cNvSpPr>
          <p:nvPr>
            <p:ph type="title"/>
          </p:nvPr>
        </p:nvSpPr>
        <p:spPr>
          <a:xfrm>
            <a:off x="659012" y="800101"/>
            <a:ext cx="7825979" cy="3744865"/>
          </a:xfrm>
        </p:spPr>
        <p:txBody>
          <a:bodyPr anchor="b">
            <a:normAutofit/>
          </a:bodyPr>
          <a:lstStyle>
            <a:lvl1pPr marL="133350" indent="-133350" algn="l">
              <a:tabLst/>
              <a:defRPr sz="4100" b="0" i="0" spc="-225">
                <a:solidFill>
                  <a:schemeClr val="bg1"/>
                </a:solidFill>
                <a:latin typeface="Fira Sans ExtraLight" panose="020B0403050000020004" pitchFamily="34" charset="0"/>
                <a:cs typeface="Poppins Light" pitchFamily="2" charset="77"/>
              </a:defRPr>
            </a:lvl1pPr>
          </a:lstStyle>
          <a:p>
            <a:r>
              <a:rPr lang="en-US"/>
              <a:t>Click to edit Master title style</a:t>
            </a:r>
            <a:endParaRPr lang="en-US" dirty="0"/>
          </a:p>
        </p:txBody>
      </p:sp>
      <p:sp>
        <p:nvSpPr>
          <p:cNvPr id="7"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776883" y="5034250"/>
            <a:ext cx="7708106" cy="797345"/>
          </a:xfrm>
        </p:spPr>
        <p:txBody>
          <a:bodyPr>
            <a:normAutofit/>
          </a:bodyPr>
          <a:lstStyle>
            <a:lvl1pPr marL="0" indent="0" algn="l">
              <a:buNone/>
              <a:defRPr sz="2400" b="1" i="0">
                <a:solidFill>
                  <a:schemeClr val="accent2">
                    <a:lumMod val="20000"/>
                    <a:lumOff val="80000"/>
                  </a:schemeClr>
                </a:solidFill>
                <a:latin typeface="Fira Sans" panose="020B0503050000020004" pitchFamily="34" charset="0"/>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17760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1A386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96923A-B50F-2A44-9C76-3C9FFD0F8EFB}"/>
              </a:ext>
            </a:extLst>
          </p:cNvPr>
          <p:cNvSpPr>
            <a:spLocks noGrp="1"/>
          </p:cNvSpPr>
          <p:nvPr>
            <p:ph type="ctrTitle"/>
          </p:nvPr>
        </p:nvSpPr>
        <p:spPr>
          <a:xfrm>
            <a:off x="575303" y="1343988"/>
            <a:ext cx="6858000" cy="2165973"/>
          </a:xfrm>
        </p:spPr>
        <p:txBody>
          <a:bodyPr lIns="0" anchor="b"/>
          <a:lstStyle>
            <a:lvl1pPr algn="l">
              <a:defRPr sz="45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71524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8370" y="274639"/>
            <a:ext cx="8478431" cy="677236"/>
          </a:xfrm>
        </p:spPr>
        <p:txBody>
          <a:bodyPr anchor="t"/>
          <a:lstStyle/>
          <a:p>
            <a:r>
              <a:rPr lang="en-US" dirty="0"/>
              <a:t>Click to edit Master title style</a:t>
            </a:r>
            <a:endParaRPr lang="en-AU" dirty="0"/>
          </a:p>
        </p:txBody>
      </p:sp>
      <p:sp>
        <p:nvSpPr>
          <p:cNvPr id="3" name="Content Placeholder 2"/>
          <p:cNvSpPr>
            <a:spLocks noGrp="1"/>
          </p:cNvSpPr>
          <p:nvPr>
            <p:ph idx="1"/>
          </p:nvPr>
        </p:nvSpPr>
        <p:spPr>
          <a:xfrm>
            <a:off x="208369" y="1232942"/>
            <a:ext cx="8478431"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10"/>
          </p:nvPr>
        </p:nvSpPr>
        <p:spPr/>
        <p:txBody>
          <a:bodyPr/>
          <a:lstStyle/>
          <a:p>
            <a:fld id="{AD4C762F-CA59-49E8-B588-821B631C7A3E}" type="datetimeFigureOut">
              <a:rPr lang="en-AU" smtClean="0"/>
              <a:t>5/10/2018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1999213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710" y="4406901"/>
            <a:ext cx="7772400" cy="1362075"/>
          </a:xfrm>
        </p:spPr>
        <p:txBody>
          <a:bodyPr anchor="t"/>
          <a:lstStyle>
            <a:lvl1pPr algn="l">
              <a:defRPr sz="3000" b="1" cap="all"/>
            </a:lvl1pPr>
          </a:lstStyle>
          <a:p>
            <a:r>
              <a:rPr lang="en-US"/>
              <a:t>Click to edit Master title style</a:t>
            </a:r>
            <a:endParaRPr lang="en-AU"/>
          </a:p>
        </p:txBody>
      </p:sp>
      <p:sp>
        <p:nvSpPr>
          <p:cNvPr id="3" name="Text Placeholder 2"/>
          <p:cNvSpPr>
            <a:spLocks noGrp="1"/>
          </p:cNvSpPr>
          <p:nvPr>
            <p:ph type="body" idx="1"/>
          </p:nvPr>
        </p:nvSpPr>
        <p:spPr>
          <a:xfrm>
            <a:off x="722710" y="2906713"/>
            <a:ext cx="7772400" cy="1500187"/>
          </a:xfrm>
        </p:spPr>
        <p:txBody>
          <a:bodyPr anchor="b"/>
          <a:lstStyle>
            <a:lvl1pPr marL="0" indent="0">
              <a:buNone/>
              <a:defRPr sz="1500">
                <a:solidFill>
                  <a:schemeClr val="tx1">
                    <a:tint val="75000"/>
                  </a:schemeClr>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4C762F-CA59-49E8-B588-821B631C7A3E}" type="datetimeFigureOut">
              <a:rPr lang="en-AU" smtClean="0"/>
              <a:t>5/10/2018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494491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08370" y="1600201"/>
            <a:ext cx="4197744" cy="452596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563909" y="1600201"/>
            <a:ext cx="4122892" cy="452596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AD4C762F-CA59-49E8-B588-821B631C7A3E}" type="datetimeFigureOut">
              <a:rPr lang="en-AU" smtClean="0"/>
              <a:t>5/10/2018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
        <p:nvSpPr>
          <p:cNvPr id="8" name="Rectangle 7">
            <a:extLst>
              <a:ext uri="{FF2B5EF4-FFF2-40B4-BE49-F238E27FC236}">
                <a16:creationId xmlns="" xmlns:a16="http://schemas.microsoft.com/office/drawing/2014/main" id="{51B83ED6-62A2-CD4D-AA98-221CF8A492FF}"/>
              </a:ext>
            </a:extLst>
          </p:cNvPr>
          <p:cNvSpPr/>
          <p:nvPr userDrawn="1"/>
        </p:nvSpPr>
        <p:spPr>
          <a:xfrm>
            <a:off x="326594" y="1490073"/>
            <a:ext cx="508820"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1122035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208369" y="1535113"/>
            <a:ext cx="4288622" cy="639763"/>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208369" y="2174875"/>
            <a:ext cx="4288622" cy="3951288"/>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4628" y="1535113"/>
            <a:ext cx="4042172" cy="639763"/>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4628" y="2174875"/>
            <a:ext cx="4042172" cy="3951288"/>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AD4C762F-CA59-49E8-B588-821B631C7A3E}" type="datetimeFigureOut">
              <a:rPr lang="en-AU" smtClean="0"/>
              <a:t>5/10/2018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1938424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AD4C762F-CA59-49E8-B588-821B631C7A3E}" type="datetimeFigureOut">
              <a:rPr lang="en-AU" smtClean="0"/>
              <a:t>5/10/2018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80931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C762F-CA59-49E8-B588-821B631C7A3E}" type="datetimeFigureOut">
              <a:rPr lang="en-AU" smtClean="0"/>
              <a:t>5/10/2018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10925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710" cy="1162051"/>
          </a:xfrm>
        </p:spPr>
        <p:txBody>
          <a:bodyPr anchor="b"/>
          <a:lstStyle>
            <a:lvl1pPr algn="l">
              <a:defRPr sz="1500" b="1"/>
            </a:lvl1pPr>
          </a:lstStyle>
          <a:p>
            <a:r>
              <a:rPr lang="en-US"/>
              <a:t>Click to edit Master title style</a:t>
            </a:r>
            <a:endParaRPr lang="en-AU"/>
          </a:p>
        </p:txBody>
      </p:sp>
      <p:sp>
        <p:nvSpPr>
          <p:cNvPr id="3" name="Content Placeholder 2"/>
          <p:cNvSpPr>
            <a:spLocks noGrp="1"/>
          </p:cNvSpPr>
          <p:nvPr>
            <p:ph idx="1"/>
          </p:nvPr>
        </p:nvSpPr>
        <p:spPr>
          <a:xfrm>
            <a:off x="3575449" y="273052"/>
            <a:ext cx="5111353"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2"/>
            <a:ext cx="3008710" cy="4691063"/>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5/10/2018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326284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91" y="4800600"/>
            <a:ext cx="5486400" cy="566739"/>
          </a:xfrm>
        </p:spPr>
        <p:txBody>
          <a:bodyPr anchor="b"/>
          <a:lstStyle>
            <a:lvl1pPr algn="l">
              <a:defRPr sz="1500" b="1"/>
            </a:lvl1pPr>
          </a:lstStyle>
          <a:p>
            <a:r>
              <a:rPr lang="en-US"/>
              <a:t>Click to edit Master title style</a:t>
            </a:r>
            <a:endParaRPr lang="en-AU"/>
          </a:p>
        </p:txBody>
      </p:sp>
      <p:sp>
        <p:nvSpPr>
          <p:cNvPr id="3" name="Picture Placeholder 2"/>
          <p:cNvSpPr>
            <a:spLocks noGrp="1"/>
          </p:cNvSpPr>
          <p:nvPr>
            <p:ph type="pic" idx="1"/>
          </p:nvPr>
        </p:nvSpPr>
        <p:spPr>
          <a:xfrm>
            <a:off x="1791891"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p:cNvSpPr>
            <a:spLocks noGrp="1"/>
          </p:cNvSpPr>
          <p:nvPr>
            <p:ph type="body" sz="half" idx="2"/>
          </p:nvPr>
        </p:nvSpPr>
        <p:spPr>
          <a:xfrm>
            <a:off x="1791891" y="5367338"/>
            <a:ext cx="5486400" cy="804863"/>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5/10/2018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121152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DD2177D2-B8B1-8045-95BF-52E2621A23E6}"/>
              </a:ext>
            </a:extLst>
          </p:cNvPr>
          <p:cNvGrpSpPr/>
          <p:nvPr userDrawn="1"/>
        </p:nvGrpSpPr>
        <p:grpSpPr>
          <a:xfrm>
            <a:off x="6822828" y="5722902"/>
            <a:ext cx="2321171" cy="1135098"/>
            <a:chOff x="6553200" y="5591048"/>
            <a:chExt cx="2590800" cy="1266952"/>
          </a:xfrm>
        </p:grpSpPr>
        <p:pic>
          <p:nvPicPr>
            <p:cNvPr id="13" name="Picture 12">
              <a:extLst>
                <a:ext uri="{FF2B5EF4-FFF2-40B4-BE49-F238E27FC236}">
                  <a16:creationId xmlns="" xmlns:a16="http://schemas.microsoft.com/office/drawing/2014/main" id="{7DA14D92-6924-CF46-9D5F-744198F06382}"/>
                </a:ext>
              </a:extLst>
            </p:cNvPr>
            <p:cNvPicPr>
              <a:picLocks noChangeAspect="1"/>
            </p:cNvPicPr>
            <p:nvPr userDrawn="1"/>
          </p:nvPicPr>
          <p:blipFill>
            <a:blip r:embed="rId14"/>
            <a:stretch>
              <a:fillRect/>
            </a:stretch>
          </p:blipFill>
          <p:spPr>
            <a:xfrm>
              <a:off x="6553200" y="5591048"/>
              <a:ext cx="2590800" cy="1266952"/>
            </a:xfrm>
            <a:prstGeom prst="rect">
              <a:avLst/>
            </a:prstGeom>
          </p:spPr>
        </p:pic>
        <p:pic>
          <p:nvPicPr>
            <p:cNvPr id="14" name="Picture 13">
              <a:extLst>
                <a:ext uri="{FF2B5EF4-FFF2-40B4-BE49-F238E27FC236}">
                  <a16:creationId xmlns="" xmlns:a16="http://schemas.microsoft.com/office/drawing/2014/main" id="{8F487FE2-AB5F-2F47-BB7B-242D01E8E92E}"/>
                </a:ext>
              </a:extLst>
            </p:cNvPr>
            <p:cNvPicPr>
              <a:picLocks noChangeAspect="1"/>
            </p:cNvPicPr>
            <p:nvPr userDrawn="1"/>
          </p:nvPicPr>
          <p:blipFill rotWithShape="1">
            <a:blip r:embed="rId15"/>
            <a:srcRect l="35794"/>
            <a:stretch/>
          </p:blipFill>
          <p:spPr>
            <a:xfrm>
              <a:off x="7645400" y="6320878"/>
              <a:ext cx="1352296" cy="430853"/>
            </a:xfrm>
            <a:prstGeom prst="rect">
              <a:avLst/>
            </a:prstGeom>
          </p:spPr>
        </p:pic>
      </p:grpSp>
      <p:sp>
        <p:nvSpPr>
          <p:cNvPr id="2" name="Title Placeholder 1"/>
          <p:cNvSpPr>
            <a:spLocks noGrp="1"/>
          </p:cNvSpPr>
          <p:nvPr userDrawn="1">
            <p:ph type="title"/>
          </p:nvPr>
        </p:nvSpPr>
        <p:spPr>
          <a:xfrm>
            <a:off x="208370" y="92823"/>
            <a:ext cx="8478431" cy="1143000"/>
          </a:xfrm>
          <a:prstGeom prst="rect">
            <a:avLst/>
          </a:prstGeom>
        </p:spPr>
        <p:txBody>
          <a:bodyPr vert="horz" lIns="68580" tIns="34290" rIns="68580" bIns="34290" rtlCol="0" anchor="b">
            <a:normAutofit/>
          </a:bodyPr>
          <a:lstStyle/>
          <a:p>
            <a:r>
              <a:rPr lang="en-US" dirty="0"/>
              <a:t>Click to edit Master title style</a:t>
            </a:r>
            <a:endParaRPr lang="en-AU" dirty="0"/>
          </a:p>
        </p:txBody>
      </p:sp>
      <p:sp>
        <p:nvSpPr>
          <p:cNvPr id="3" name="Text Placeholder 2"/>
          <p:cNvSpPr>
            <a:spLocks noGrp="1"/>
          </p:cNvSpPr>
          <p:nvPr userDrawn="1">
            <p:ph type="body" idx="1"/>
          </p:nvPr>
        </p:nvSpPr>
        <p:spPr>
          <a:xfrm>
            <a:off x="208370" y="1600201"/>
            <a:ext cx="8478431" cy="4525963"/>
          </a:xfrm>
          <a:prstGeom prst="rect">
            <a:avLst/>
          </a:prstGeom>
        </p:spPr>
        <p:txBody>
          <a:bodyPr vert="horz" lIns="68580" tIns="34290" rIns="68580" bIns="3429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userDrawn="1">
            <p:ph type="dt" sz="half" idx="2"/>
          </p:nvPr>
        </p:nvSpPr>
        <p:spPr>
          <a:xfrm>
            <a:off x="208370" y="6356351"/>
            <a:ext cx="987228" cy="365125"/>
          </a:xfrm>
          <a:prstGeom prst="rect">
            <a:avLst/>
          </a:prstGeom>
        </p:spPr>
        <p:txBody>
          <a:bodyPr vert="horz" lIns="68580" tIns="34290" rIns="68580" bIns="34290" rtlCol="0" anchor="ctr"/>
          <a:lstStyle>
            <a:lvl1pPr algn="l">
              <a:defRPr sz="900" b="1">
                <a:solidFill>
                  <a:schemeClr val="tx1">
                    <a:tint val="75000"/>
                  </a:schemeClr>
                </a:solidFill>
                <a:latin typeface="Fira Sans" panose="020B0604020202020204" charset="0"/>
              </a:defRPr>
            </a:lvl1pPr>
          </a:lstStyle>
          <a:p>
            <a:fld id="{AD4C762F-CA59-49E8-B588-821B631C7A3E}" type="datetimeFigureOut">
              <a:rPr lang="en-AU" smtClean="0"/>
              <a:pPr/>
              <a:t>5/10/2018</a:t>
            </a:fld>
            <a:endParaRPr lang="en-AU" dirty="0"/>
          </a:p>
        </p:txBody>
      </p:sp>
      <p:sp>
        <p:nvSpPr>
          <p:cNvPr id="5" name="Footer Placeholder 4"/>
          <p:cNvSpPr>
            <a:spLocks noGrp="1"/>
          </p:cNvSpPr>
          <p:nvPr userDrawn="1">
            <p:ph type="ftr" sz="quarter" idx="3"/>
          </p:nvPr>
        </p:nvSpPr>
        <p:spPr>
          <a:xfrm>
            <a:off x="1310911" y="6356351"/>
            <a:ext cx="5201155" cy="365125"/>
          </a:xfrm>
          <a:prstGeom prst="rect">
            <a:avLst/>
          </a:prstGeom>
        </p:spPr>
        <p:txBody>
          <a:bodyPr vert="horz" lIns="68580" tIns="34290" rIns="68580" bIns="34290" rtlCol="0" anchor="ctr"/>
          <a:lstStyle>
            <a:lvl1pPr algn="ctr">
              <a:defRPr sz="900" b="1">
                <a:solidFill>
                  <a:schemeClr val="tx1">
                    <a:tint val="75000"/>
                  </a:schemeClr>
                </a:solidFill>
                <a:latin typeface="Fira Sans" panose="020B0604020202020204" charset="0"/>
              </a:defRPr>
            </a:lvl1pPr>
          </a:lstStyle>
          <a:p>
            <a:endParaRPr lang="en-AU" dirty="0"/>
          </a:p>
        </p:txBody>
      </p:sp>
      <p:sp>
        <p:nvSpPr>
          <p:cNvPr id="6" name="Slide Number Placeholder 5"/>
          <p:cNvSpPr>
            <a:spLocks noGrp="1"/>
          </p:cNvSpPr>
          <p:nvPr userDrawn="1">
            <p:ph type="sldNum" sz="quarter" idx="4"/>
          </p:nvPr>
        </p:nvSpPr>
        <p:spPr>
          <a:xfrm>
            <a:off x="6578824" y="6356351"/>
            <a:ext cx="622076" cy="365125"/>
          </a:xfrm>
          <a:prstGeom prst="rect">
            <a:avLst/>
          </a:prstGeom>
        </p:spPr>
        <p:txBody>
          <a:bodyPr vert="horz" lIns="68580" tIns="34290" rIns="68580" bIns="34290" rtlCol="0" anchor="ctr"/>
          <a:lstStyle>
            <a:lvl1pPr algn="r">
              <a:defRPr sz="900" b="1">
                <a:solidFill>
                  <a:schemeClr val="tx1">
                    <a:tint val="75000"/>
                  </a:schemeClr>
                </a:solidFill>
                <a:latin typeface="Fira Sans" panose="020B0604020202020204" charset="0"/>
              </a:defRPr>
            </a:lvl1pPr>
          </a:lstStyle>
          <a:p>
            <a:fld id="{9094B4EA-4D9F-48E4-A7D5-A43E4F5E8708}" type="slidenum">
              <a:rPr lang="en-AU" smtClean="0"/>
              <a:pPr/>
              <a:t>‹#›</a:t>
            </a:fld>
            <a:endParaRPr lang="en-AU"/>
          </a:p>
        </p:txBody>
      </p:sp>
      <p:sp>
        <p:nvSpPr>
          <p:cNvPr id="7" name="TextBox 6">
            <a:extLst>
              <a:ext uri="{FF2B5EF4-FFF2-40B4-BE49-F238E27FC236}">
                <a16:creationId xmlns="" xmlns:a16="http://schemas.microsoft.com/office/drawing/2014/main" id="{97AAD6B8-E2F1-334A-A082-FE02B3B5BB58}"/>
              </a:ext>
            </a:extLst>
          </p:cNvPr>
          <p:cNvSpPr txBox="1"/>
          <p:nvPr userDrawn="1"/>
        </p:nvSpPr>
        <p:spPr>
          <a:xfrm>
            <a:off x="8947573" y="5899573"/>
            <a:ext cx="184731" cy="307777"/>
          </a:xfrm>
          <a:prstGeom prst="rect">
            <a:avLst/>
          </a:prstGeom>
          <a:noFill/>
        </p:spPr>
        <p:txBody>
          <a:bodyPr wrap="none" rtlCol="0">
            <a:spAutoFit/>
          </a:bodyPr>
          <a:lstStyle/>
          <a:p>
            <a:endParaRPr lang="en-US" dirty="0"/>
          </a:p>
        </p:txBody>
      </p:sp>
      <p:pic>
        <p:nvPicPr>
          <p:cNvPr id="16" name="Picture 15">
            <a:extLst>
              <a:ext uri="{FF2B5EF4-FFF2-40B4-BE49-F238E27FC236}">
                <a16:creationId xmlns="" xmlns:a16="http://schemas.microsoft.com/office/drawing/2014/main" id="{60D05F21-7253-8445-A7B5-792E14CF1D4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113"/>
            <a:ext cx="9144000" cy="89230"/>
          </a:xfrm>
          <a:prstGeom prst="rect">
            <a:avLst/>
          </a:prstGeom>
        </p:spPr>
      </p:pic>
    </p:spTree>
    <p:extLst>
      <p:ext uri="{BB962C8B-B14F-4D97-AF65-F5344CB8AC3E}">
        <p14:creationId xmlns:p14="http://schemas.microsoft.com/office/powerpoint/2010/main" val="40148418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89" r:id="rId10"/>
    <p:sldLayoutId id="2147483691" r:id="rId11"/>
    <p:sldLayoutId id="2147483693" r:id="rId12"/>
  </p:sldLayoutIdLst>
  <p:txStyles>
    <p:titleStyle>
      <a:lvl1pPr algn="l" defTabSz="685800" rtl="0" eaLnBrk="1" latinLnBrk="0" hangingPunct="1">
        <a:spcBef>
          <a:spcPct val="0"/>
        </a:spcBef>
        <a:buNone/>
        <a:defRPr sz="3300" b="1" kern="1200" spc="-75" baseline="0">
          <a:solidFill>
            <a:schemeClr val="tx1"/>
          </a:solidFill>
          <a:latin typeface="Poppins" panose="020B0604020202020204" charset="0"/>
          <a:ea typeface="+mj-ea"/>
          <a:cs typeface="Poppins" panose="020B0604020202020204" charset="0"/>
        </a:defRPr>
      </a:lvl1pPr>
    </p:titleStyle>
    <p:bodyStyle>
      <a:lvl1pPr marL="201216" indent="-201216" algn="l" defTabSz="685800" rtl="0" eaLnBrk="1" latinLnBrk="0" hangingPunct="1">
        <a:spcBef>
          <a:spcPct val="20000"/>
        </a:spcBef>
        <a:buClr>
          <a:srgbClr val="47B8B2"/>
        </a:buClr>
        <a:buFont typeface="Wingdings" panose="05000000000000000000" pitchFamily="2" charset="2"/>
        <a:buChar char="§"/>
        <a:defRPr sz="2400" kern="1200" spc="-38" baseline="0">
          <a:solidFill>
            <a:schemeClr val="tx1"/>
          </a:solidFill>
          <a:latin typeface="Fira Sans" panose="020B0604020202020204" charset="0"/>
          <a:ea typeface="+mn-ea"/>
          <a:cs typeface="+mn-cs"/>
        </a:defRPr>
      </a:lvl1pPr>
      <a:lvl2pPr marL="557213" indent="-214313" algn="l" defTabSz="685800" rtl="0" eaLnBrk="1" latinLnBrk="0" hangingPunct="1">
        <a:spcBef>
          <a:spcPct val="20000"/>
        </a:spcBef>
        <a:buClr>
          <a:schemeClr val="tx1">
            <a:lumMod val="50000"/>
            <a:lumOff val="50000"/>
          </a:schemeClr>
        </a:buClr>
        <a:buFont typeface="Wingdings" panose="05000000000000000000" pitchFamily="2" charset="2"/>
        <a:buChar char="§"/>
        <a:defRPr sz="2100" kern="1200" spc="-38" baseline="0">
          <a:solidFill>
            <a:schemeClr val="tx1"/>
          </a:solidFill>
          <a:latin typeface="Fira Sans" panose="020B0604020202020204" charset="0"/>
          <a:ea typeface="+mn-ea"/>
          <a:cs typeface="+mn-cs"/>
        </a:defRPr>
      </a:lvl2pPr>
      <a:lvl3pPr marL="857250" indent="-171450" algn="l" defTabSz="685800" rtl="0" eaLnBrk="1" latinLnBrk="0" hangingPunct="1">
        <a:spcBef>
          <a:spcPct val="20000"/>
        </a:spcBef>
        <a:buClr>
          <a:schemeClr val="tx1">
            <a:lumMod val="50000"/>
            <a:lumOff val="50000"/>
          </a:schemeClr>
        </a:buClr>
        <a:buFont typeface="Fira Sans" panose="020B0604020202020204" charset="0"/>
        <a:buChar char="›"/>
        <a:defRPr sz="1800" kern="1200" spc="-38" baseline="0">
          <a:solidFill>
            <a:schemeClr val="tx1"/>
          </a:solidFill>
          <a:latin typeface="Fira Sans" panose="020B0604020202020204" charset="0"/>
          <a:ea typeface="+mn-ea"/>
          <a:cs typeface="+mn-cs"/>
        </a:defRPr>
      </a:lvl3pPr>
      <a:lvl4pPr marL="1200150" indent="-171450" algn="l" defTabSz="685800" rtl="0" eaLnBrk="1" latinLnBrk="0" hangingPunct="1">
        <a:spcBef>
          <a:spcPct val="20000"/>
        </a:spcBef>
        <a:buClr>
          <a:schemeClr val="tx1">
            <a:lumMod val="50000"/>
            <a:lumOff val="50000"/>
          </a:schemeClr>
        </a:buClr>
        <a:buFont typeface="Arial" panose="020B0604020202020204" pitchFamily="34" charset="0"/>
        <a:buChar char="»"/>
        <a:defRPr sz="1500" kern="1200" spc="-38" baseline="0">
          <a:solidFill>
            <a:schemeClr val="tx1"/>
          </a:solidFill>
          <a:latin typeface="Fira Sans" panose="020B0604020202020204" charset="0"/>
          <a:ea typeface="+mn-ea"/>
          <a:cs typeface="+mn-cs"/>
        </a:defRPr>
      </a:lvl4pPr>
      <a:lvl5pPr marL="1478756" indent="-107156" algn="l" defTabSz="685800" rtl="0" eaLnBrk="1" latinLnBrk="0" hangingPunct="1">
        <a:spcBef>
          <a:spcPct val="20000"/>
        </a:spcBef>
        <a:buClr>
          <a:schemeClr val="tx1">
            <a:lumMod val="50000"/>
            <a:lumOff val="50000"/>
          </a:schemeClr>
        </a:buClr>
        <a:buFont typeface="Arial" panose="020B0604020202020204" pitchFamily="34" charset="0"/>
        <a:buChar char="­"/>
        <a:defRPr sz="1500" kern="1200" spc="-38" baseline="0">
          <a:solidFill>
            <a:schemeClr val="tx1"/>
          </a:solidFill>
          <a:latin typeface="Fira Sans" panose="020B060402020202020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85253" y="2329962"/>
            <a:ext cx="7058745" cy="4528038"/>
          </a:xfrm>
          <a:prstGeom prst="rect">
            <a:avLst/>
          </a:prstGeom>
        </p:spPr>
      </p:pic>
      <p:sp>
        <p:nvSpPr>
          <p:cNvPr id="2" name="Title Placeholder 1"/>
          <p:cNvSpPr>
            <a:spLocks noGrp="1"/>
          </p:cNvSpPr>
          <p:nvPr>
            <p:ph type="title"/>
          </p:nvPr>
        </p:nvSpPr>
        <p:spPr>
          <a:xfrm>
            <a:off x="208370" y="274639"/>
            <a:ext cx="8478431" cy="1143000"/>
          </a:xfrm>
          <a:prstGeom prst="rect">
            <a:avLst/>
          </a:prstGeom>
        </p:spPr>
        <p:txBody>
          <a:bodyPr vert="horz" lIns="68580" tIns="34290" rIns="68580" bIns="34290" rtlCol="0" anchor="ctr">
            <a:normAutofit/>
          </a:bodyPr>
          <a:lstStyle/>
          <a:p>
            <a:r>
              <a:rPr lang="en-US" dirty="0"/>
              <a:t>Click to edit Master title style</a:t>
            </a:r>
            <a:endParaRPr lang="en-AU" dirty="0"/>
          </a:p>
        </p:txBody>
      </p:sp>
      <p:sp>
        <p:nvSpPr>
          <p:cNvPr id="12" name="Right Triangle 11"/>
          <p:cNvSpPr/>
          <p:nvPr userDrawn="1"/>
        </p:nvSpPr>
        <p:spPr>
          <a:xfrm rot="16200000">
            <a:off x="7425198" y="5139198"/>
            <a:ext cx="1135097" cy="2302507"/>
          </a:xfrm>
          <a:prstGeom prst="rtTriangle">
            <a:avLst/>
          </a:prstGeom>
          <a:solidFill>
            <a:srgbClr val="003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 Placeholder 2"/>
          <p:cNvSpPr>
            <a:spLocks noGrp="1"/>
          </p:cNvSpPr>
          <p:nvPr>
            <p:ph type="body" idx="1"/>
          </p:nvPr>
        </p:nvSpPr>
        <p:spPr>
          <a:xfrm>
            <a:off x="208370" y="1600201"/>
            <a:ext cx="8478431" cy="4525963"/>
          </a:xfrm>
          <a:prstGeom prst="rect">
            <a:avLst/>
          </a:prstGeom>
        </p:spPr>
        <p:txBody>
          <a:bodyPr vert="horz" lIns="68580" tIns="34290" rIns="68580" bIns="3429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208370" y="6356351"/>
            <a:ext cx="987228" cy="365125"/>
          </a:xfrm>
          <a:prstGeom prst="rect">
            <a:avLst/>
          </a:prstGeom>
        </p:spPr>
        <p:txBody>
          <a:bodyPr vert="horz" lIns="68580" tIns="34290" rIns="68580" bIns="34290" rtlCol="0" anchor="ctr"/>
          <a:lstStyle>
            <a:lvl1pPr algn="l">
              <a:defRPr sz="900" b="1">
                <a:solidFill>
                  <a:schemeClr val="accent3">
                    <a:lumMod val="40000"/>
                    <a:lumOff val="60000"/>
                  </a:schemeClr>
                </a:solidFill>
                <a:latin typeface="Fira Sans" panose="020B0604020202020204" charset="0"/>
              </a:defRPr>
            </a:lvl1pPr>
          </a:lstStyle>
          <a:p>
            <a:fld id="{1914ADBB-9B2F-49DA-AF6D-BE3F02D08A96}" type="datetimeFigureOut">
              <a:rPr lang="en-AU" smtClean="0"/>
              <a:pPr/>
              <a:t>5/10/2018</a:t>
            </a:fld>
            <a:endParaRPr lang="en-AU" dirty="0"/>
          </a:p>
        </p:txBody>
      </p:sp>
      <p:sp>
        <p:nvSpPr>
          <p:cNvPr id="5" name="Footer Placeholder 4"/>
          <p:cNvSpPr>
            <a:spLocks noGrp="1"/>
          </p:cNvSpPr>
          <p:nvPr>
            <p:ph type="ftr" sz="quarter" idx="3"/>
          </p:nvPr>
        </p:nvSpPr>
        <p:spPr>
          <a:xfrm>
            <a:off x="1317203" y="6356351"/>
            <a:ext cx="5194863" cy="365125"/>
          </a:xfrm>
          <a:prstGeom prst="rect">
            <a:avLst/>
          </a:prstGeom>
        </p:spPr>
        <p:txBody>
          <a:bodyPr vert="horz" lIns="68580" tIns="34290" rIns="68580" bIns="34290" rtlCol="0" anchor="ctr"/>
          <a:lstStyle>
            <a:lvl1pPr algn="ctr">
              <a:defRPr sz="900" b="1">
                <a:solidFill>
                  <a:schemeClr val="accent3">
                    <a:lumMod val="40000"/>
                    <a:lumOff val="6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6578824" y="6356351"/>
            <a:ext cx="622076" cy="365125"/>
          </a:xfrm>
          <a:prstGeom prst="rect">
            <a:avLst/>
          </a:prstGeom>
        </p:spPr>
        <p:txBody>
          <a:bodyPr vert="horz" lIns="68580" tIns="34290" rIns="68580" bIns="34290" rtlCol="0" anchor="ctr"/>
          <a:lstStyle>
            <a:lvl1pPr algn="r">
              <a:defRPr sz="9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dirty="0"/>
          </a:p>
        </p:txBody>
      </p:sp>
      <p:pic>
        <p:nvPicPr>
          <p:cNvPr id="11" name="Picture 10">
            <a:extLst>
              <a:ext uri="{FF2B5EF4-FFF2-40B4-BE49-F238E27FC236}">
                <a16:creationId xmlns="" xmlns:a16="http://schemas.microsoft.com/office/drawing/2014/main" id="{FD9CDF7B-6094-D341-91FD-53AA2397D9EC}"/>
              </a:ext>
            </a:extLst>
          </p:cNvPr>
          <p:cNvPicPr>
            <a:picLocks noChangeAspect="1"/>
          </p:cNvPicPr>
          <p:nvPr userDrawn="1"/>
        </p:nvPicPr>
        <p:blipFill rotWithShape="1">
          <a:blip r:embed="rId6"/>
          <a:srcRect l="35794"/>
          <a:stretch/>
        </p:blipFill>
        <p:spPr>
          <a:xfrm>
            <a:off x="7801361" y="6378337"/>
            <a:ext cx="1211559" cy="386013"/>
          </a:xfrm>
          <a:prstGeom prst="rect">
            <a:avLst/>
          </a:prstGeom>
        </p:spPr>
      </p:pic>
    </p:spTree>
    <p:extLst>
      <p:ext uri="{BB962C8B-B14F-4D97-AF65-F5344CB8AC3E}">
        <p14:creationId xmlns:p14="http://schemas.microsoft.com/office/powerpoint/2010/main" val="3657346065"/>
      </p:ext>
    </p:extLst>
  </p:cSld>
  <p:clrMap bg1="lt1" tx1="dk1" bg2="lt2" tx2="dk2" accent1="accent1" accent2="accent2" accent3="accent3" accent4="accent4" accent5="accent5" accent6="accent6" hlink="hlink" folHlink="folHlink"/>
  <p:sldLayoutIdLst>
    <p:sldLayoutId id="2147483673" r:id="rId1"/>
    <p:sldLayoutId id="2147483676" r:id="rId2"/>
  </p:sldLayoutIdLst>
  <p:txStyles>
    <p:titleStyle>
      <a:lvl1pPr algn="ctr" defTabSz="685800" rtl="0" eaLnBrk="1" latinLnBrk="0" hangingPunct="1">
        <a:spcBef>
          <a:spcPct val="0"/>
        </a:spcBef>
        <a:buNone/>
        <a:defRPr sz="3300" b="1" kern="1200" spc="-75" baseline="0">
          <a:solidFill>
            <a:schemeClr val="bg1"/>
          </a:solidFill>
          <a:latin typeface="Poppins" panose="020B0604020202020204" charset="0"/>
          <a:ea typeface="+mj-ea"/>
          <a:cs typeface="Poppins" panose="020B0604020202020204" charset="0"/>
        </a:defRPr>
      </a:lvl1pPr>
    </p:titleStyle>
    <p:bodyStyle>
      <a:lvl1pPr marL="257175" indent="-257175" algn="l" defTabSz="685800" rtl="0" eaLnBrk="1" latinLnBrk="0" hangingPunct="1">
        <a:spcBef>
          <a:spcPct val="20000"/>
        </a:spcBef>
        <a:buFont typeface="Arial" panose="020B0604020202020204" pitchFamily="34" charset="0"/>
        <a:buChar char="•"/>
        <a:defRPr sz="2400" kern="1200" spc="-38" baseline="0">
          <a:solidFill>
            <a:schemeClr val="accent3">
              <a:lumMod val="20000"/>
              <a:lumOff val="80000"/>
            </a:schemeClr>
          </a:solidFill>
          <a:latin typeface="Fira Sans" panose="020B0604020202020204" charset="0"/>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spc="-38" baseline="0">
          <a:solidFill>
            <a:schemeClr val="accent3">
              <a:lumMod val="20000"/>
              <a:lumOff val="80000"/>
            </a:schemeClr>
          </a:solidFill>
          <a:latin typeface="Fira Sans" panose="020B0604020202020204" charset="0"/>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spc="-38" baseline="0">
          <a:solidFill>
            <a:schemeClr val="accent3">
              <a:lumMod val="20000"/>
              <a:lumOff val="80000"/>
            </a:schemeClr>
          </a:solidFill>
          <a:latin typeface="Fira Sans" panose="020B0604020202020204" charset="0"/>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spc="-38" baseline="0">
          <a:solidFill>
            <a:schemeClr val="accent3">
              <a:lumMod val="20000"/>
              <a:lumOff val="80000"/>
            </a:schemeClr>
          </a:solidFill>
          <a:latin typeface="Fira Sans" panose="020B0604020202020204" charset="0"/>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spc="-38" baseline="0">
          <a:solidFill>
            <a:schemeClr val="accent3">
              <a:lumMod val="20000"/>
              <a:lumOff val="80000"/>
            </a:schemeClr>
          </a:solidFill>
          <a:latin typeface="Fira Sans" panose="020B060402020202020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85253" y="2329962"/>
            <a:ext cx="7058745" cy="4528037"/>
          </a:xfrm>
          <a:prstGeom prst="rect">
            <a:avLst/>
          </a:prstGeom>
        </p:spPr>
      </p:pic>
      <p:sp>
        <p:nvSpPr>
          <p:cNvPr id="2" name="Title Placeholder 1"/>
          <p:cNvSpPr>
            <a:spLocks noGrp="1"/>
          </p:cNvSpPr>
          <p:nvPr>
            <p:ph type="title"/>
          </p:nvPr>
        </p:nvSpPr>
        <p:spPr>
          <a:xfrm>
            <a:off x="208370" y="274639"/>
            <a:ext cx="8478431" cy="1143000"/>
          </a:xfrm>
          <a:prstGeom prst="rect">
            <a:avLst/>
          </a:prstGeom>
        </p:spPr>
        <p:txBody>
          <a:bodyPr vert="horz" lIns="68580" tIns="34290" rIns="68580" bIns="34290" rtlCol="0" anchor="ctr">
            <a:normAutofit/>
          </a:bodyPr>
          <a:lstStyle/>
          <a:p>
            <a:r>
              <a:rPr lang="en-US" dirty="0"/>
              <a:t>Click to edit Master title style</a:t>
            </a:r>
            <a:endParaRPr lang="en-AU" dirty="0"/>
          </a:p>
        </p:txBody>
      </p:sp>
      <p:sp>
        <p:nvSpPr>
          <p:cNvPr id="15" name="Right Triangle 14"/>
          <p:cNvSpPr/>
          <p:nvPr userDrawn="1"/>
        </p:nvSpPr>
        <p:spPr>
          <a:xfrm rot="16200000">
            <a:off x="7425198" y="5139198"/>
            <a:ext cx="1135097" cy="2302507"/>
          </a:xfrm>
          <a:prstGeom prst="rtTriangle">
            <a:avLst/>
          </a:prstGeom>
          <a:solidFill>
            <a:srgbClr val="061730"/>
          </a:solidFill>
          <a:ln>
            <a:solidFill>
              <a:srgbClr val="061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 Placeholder 2"/>
          <p:cNvSpPr>
            <a:spLocks noGrp="1"/>
          </p:cNvSpPr>
          <p:nvPr>
            <p:ph type="body" idx="1"/>
          </p:nvPr>
        </p:nvSpPr>
        <p:spPr>
          <a:xfrm>
            <a:off x="208370" y="1600201"/>
            <a:ext cx="8478431" cy="4525963"/>
          </a:xfrm>
          <a:prstGeom prst="rect">
            <a:avLst/>
          </a:prstGeom>
        </p:spPr>
        <p:txBody>
          <a:bodyPr vert="horz" lIns="68580" tIns="34290" rIns="68580" bIns="3429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208370" y="6356351"/>
            <a:ext cx="987228" cy="365125"/>
          </a:xfrm>
          <a:prstGeom prst="rect">
            <a:avLst/>
          </a:prstGeom>
        </p:spPr>
        <p:txBody>
          <a:bodyPr vert="horz" lIns="68580" tIns="34290" rIns="68580" bIns="34290" rtlCol="0" anchor="ctr"/>
          <a:lstStyle>
            <a:lvl1pPr algn="l">
              <a:defRPr sz="900" b="1">
                <a:solidFill>
                  <a:schemeClr val="accent3">
                    <a:lumMod val="40000"/>
                    <a:lumOff val="60000"/>
                  </a:schemeClr>
                </a:solidFill>
                <a:latin typeface="Fira Sans" panose="020B0604020202020204" charset="0"/>
              </a:defRPr>
            </a:lvl1pPr>
          </a:lstStyle>
          <a:p>
            <a:fld id="{1914ADBB-9B2F-49DA-AF6D-BE3F02D08A96}" type="datetimeFigureOut">
              <a:rPr lang="en-AU" smtClean="0"/>
              <a:pPr/>
              <a:t>5/10/2018</a:t>
            </a:fld>
            <a:endParaRPr lang="en-AU" dirty="0"/>
          </a:p>
        </p:txBody>
      </p:sp>
      <p:sp>
        <p:nvSpPr>
          <p:cNvPr id="5" name="Footer Placeholder 4"/>
          <p:cNvSpPr>
            <a:spLocks noGrp="1"/>
          </p:cNvSpPr>
          <p:nvPr>
            <p:ph type="ftr" sz="quarter" idx="3"/>
          </p:nvPr>
        </p:nvSpPr>
        <p:spPr>
          <a:xfrm>
            <a:off x="1317203" y="6356351"/>
            <a:ext cx="5194863" cy="365125"/>
          </a:xfrm>
          <a:prstGeom prst="rect">
            <a:avLst/>
          </a:prstGeom>
        </p:spPr>
        <p:txBody>
          <a:bodyPr vert="horz" lIns="68580" tIns="34290" rIns="68580" bIns="34290" rtlCol="0" anchor="ctr"/>
          <a:lstStyle>
            <a:lvl1pPr algn="ctr">
              <a:defRPr sz="900" b="1">
                <a:solidFill>
                  <a:schemeClr val="accent3">
                    <a:lumMod val="40000"/>
                    <a:lumOff val="6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6578824" y="6356351"/>
            <a:ext cx="622076" cy="365125"/>
          </a:xfrm>
          <a:prstGeom prst="rect">
            <a:avLst/>
          </a:prstGeom>
        </p:spPr>
        <p:txBody>
          <a:bodyPr vert="horz" lIns="68580" tIns="34290" rIns="68580" bIns="34290" rtlCol="0" anchor="ctr"/>
          <a:lstStyle>
            <a:lvl1pPr algn="r">
              <a:defRPr sz="9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dirty="0"/>
          </a:p>
        </p:txBody>
      </p:sp>
      <p:pic>
        <p:nvPicPr>
          <p:cNvPr id="12" name="Picture 11">
            <a:extLst>
              <a:ext uri="{FF2B5EF4-FFF2-40B4-BE49-F238E27FC236}">
                <a16:creationId xmlns="" xmlns:a16="http://schemas.microsoft.com/office/drawing/2014/main" id="{FD9CDF7B-6094-D341-91FD-53AA2397D9EC}"/>
              </a:ext>
            </a:extLst>
          </p:cNvPr>
          <p:cNvPicPr>
            <a:picLocks noChangeAspect="1"/>
          </p:cNvPicPr>
          <p:nvPr userDrawn="1"/>
        </p:nvPicPr>
        <p:blipFill rotWithShape="1">
          <a:blip r:embed="rId6"/>
          <a:srcRect l="35794"/>
          <a:stretch/>
        </p:blipFill>
        <p:spPr>
          <a:xfrm>
            <a:off x="7801361" y="6378337"/>
            <a:ext cx="1211559" cy="386013"/>
          </a:xfrm>
          <a:prstGeom prst="rect">
            <a:avLst/>
          </a:prstGeom>
        </p:spPr>
      </p:pic>
    </p:spTree>
    <p:extLst>
      <p:ext uri="{BB962C8B-B14F-4D97-AF65-F5344CB8AC3E}">
        <p14:creationId xmlns:p14="http://schemas.microsoft.com/office/powerpoint/2010/main" val="610838139"/>
      </p:ext>
    </p:extLst>
  </p:cSld>
  <p:clrMap bg1="lt1" tx1="dk1" bg2="lt2" tx2="dk2" accent1="accent1" accent2="accent2" accent3="accent3" accent4="accent4" accent5="accent5" accent6="accent6" hlink="hlink" folHlink="folHlink"/>
  <p:sldLayoutIdLst>
    <p:sldLayoutId id="2147483678" r:id="rId1"/>
    <p:sldLayoutId id="2147483679" r:id="rId2"/>
  </p:sldLayoutIdLst>
  <p:txStyles>
    <p:titleStyle>
      <a:lvl1pPr algn="ctr" defTabSz="685800" rtl="0" eaLnBrk="1" latinLnBrk="0" hangingPunct="1">
        <a:spcBef>
          <a:spcPct val="0"/>
        </a:spcBef>
        <a:buNone/>
        <a:defRPr sz="3300" b="1" kern="1200" spc="-75" baseline="0">
          <a:solidFill>
            <a:schemeClr val="bg1"/>
          </a:solidFill>
          <a:latin typeface="Poppins" panose="020B0604020202020204" charset="0"/>
          <a:ea typeface="+mj-ea"/>
          <a:cs typeface="Poppins" panose="020B0604020202020204" charset="0"/>
        </a:defRPr>
      </a:lvl1pPr>
    </p:titleStyle>
    <p:bodyStyle>
      <a:lvl1pPr marL="257175" indent="-257175" algn="l" defTabSz="685800" rtl="0" eaLnBrk="1" latinLnBrk="0" hangingPunct="1">
        <a:spcBef>
          <a:spcPct val="20000"/>
        </a:spcBef>
        <a:buFont typeface="Arial" panose="020B0604020202020204" pitchFamily="34" charset="0"/>
        <a:buChar char="•"/>
        <a:defRPr sz="2400" kern="1200" spc="-38" baseline="0">
          <a:solidFill>
            <a:schemeClr val="accent3">
              <a:lumMod val="20000"/>
              <a:lumOff val="80000"/>
            </a:schemeClr>
          </a:solidFill>
          <a:latin typeface="Fira Sans" panose="020B0604020202020204" charset="0"/>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spc="-38" baseline="0">
          <a:solidFill>
            <a:schemeClr val="accent3">
              <a:lumMod val="20000"/>
              <a:lumOff val="80000"/>
            </a:schemeClr>
          </a:solidFill>
          <a:latin typeface="Fira Sans" panose="020B0604020202020204" charset="0"/>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spc="-38" baseline="0">
          <a:solidFill>
            <a:schemeClr val="accent3">
              <a:lumMod val="20000"/>
              <a:lumOff val="80000"/>
            </a:schemeClr>
          </a:solidFill>
          <a:latin typeface="Fira Sans" panose="020B0604020202020204" charset="0"/>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spc="-38" baseline="0">
          <a:solidFill>
            <a:schemeClr val="accent3">
              <a:lumMod val="20000"/>
              <a:lumOff val="80000"/>
            </a:schemeClr>
          </a:solidFill>
          <a:latin typeface="Fira Sans" panose="020B0604020202020204" charset="0"/>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spc="-38" baseline="0">
          <a:solidFill>
            <a:schemeClr val="accent3">
              <a:lumMod val="20000"/>
              <a:lumOff val="80000"/>
            </a:schemeClr>
          </a:solidFill>
          <a:latin typeface="Fira Sans" panose="020B060402020202020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85253" y="2329962"/>
            <a:ext cx="7058745" cy="4528037"/>
          </a:xfrm>
          <a:prstGeom prst="rect">
            <a:avLst/>
          </a:prstGeom>
        </p:spPr>
      </p:pic>
      <p:sp>
        <p:nvSpPr>
          <p:cNvPr id="2" name="Title Placeholder 1"/>
          <p:cNvSpPr>
            <a:spLocks noGrp="1"/>
          </p:cNvSpPr>
          <p:nvPr>
            <p:ph type="title"/>
          </p:nvPr>
        </p:nvSpPr>
        <p:spPr>
          <a:xfrm>
            <a:off x="208370" y="274639"/>
            <a:ext cx="8478431" cy="1143000"/>
          </a:xfrm>
          <a:prstGeom prst="rect">
            <a:avLst/>
          </a:prstGeom>
        </p:spPr>
        <p:txBody>
          <a:bodyPr vert="horz" lIns="68580" tIns="34290" rIns="68580" bIns="3429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208370" y="1600201"/>
            <a:ext cx="8478431" cy="4525963"/>
          </a:xfrm>
          <a:prstGeom prst="rect">
            <a:avLst/>
          </a:prstGeom>
        </p:spPr>
        <p:txBody>
          <a:bodyPr vert="horz" lIns="68580" tIns="34290" rIns="68580" bIns="3429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208370" y="6356351"/>
            <a:ext cx="987228" cy="365125"/>
          </a:xfrm>
          <a:prstGeom prst="rect">
            <a:avLst/>
          </a:prstGeom>
        </p:spPr>
        <p:txBody>
          <a:bodyPr vert="horz" lIns="68580" tIns="34290" rIns="68580" bIns="34290" rtlCol="0" anchor="ctr"/>
          <a:lstStyle>
            <a:lvl1pPr algn="l">
              <a:defRPr sz="900" b="1">
                <a:solidFill>
                  <a:schemeClr val="accent2">
                    <a:lumMod val="20000"/>
                    <a:lumOff val="80000"/>
                  </a:schemeClr>
                </a:solidFill>
                <a:latin typeface="Fira Sans" panose="020B0604020202020204" charset="0"/>
              </a:defRPr>
            </a:lvl1pPr>
          </a:lstStyle>
          <a:p>
            <a:fld id="{1914ADBB-9B2F-49DA-AF6D-BE3F02D08A96}" type="datetimeFigureOut">
              <a:rPr lang="en-AU" smtClean="0"/>
              <a:pPr/>
              <a:t>5/10/2018</a:t>
            </a:fld>
            <a:endParaRPr lang="en-AU" dirty="0"/>
          </a:p>
        </p:txBody>
      </p:sp>
      <p:sp>
        <p:nvSpPr>
          <p:cNvPr id="5" name="Footer Placeholder 4"/>
          <p:cNvSpPr>
            <a:spLocks noGrp="1"/>
          </p:cNvSpPr>
          <p:nvPr>
            <p:ph type="ftr" sz="quarter" idx="3"/>
          </p:nvPr>
        </p:nvSpPr>
        <p:spPr>
          <a:xfrm>
            <a:off x="1317203" y="6356351"/>
            <a:ext cx="5194863" cy="365125"/>
          </a:xfrm>
          <a:prstGeom prst="rect">
            <a:avLst/>
          </a:prstGeom>
        </p:spPr>
        <p:txBody>
          <a:bodyPr vert="horz" lIns="68580" tIns="34290" rIns="68580" bIns="34290" rtlCol="0" anchor="ctr"/>
          <a:lstStyle>
            <a:lvl1pPr algn="ctr">
              <a:defRPr sz="900" b="1">
                <a:solidFill>
                  <a:schemeClr val="accent2">
                    <a:lumMod val="20000"/>
                    <a:lumOff val="8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6578824" y="6356351"/>
            <a:ext cx="622076" cy="365125"/>
          </a:xfrm>
          <a:prstGeom prst="rect">
            <a:avLst/>
          </a:prstGeom>
        </p:spPr>
        <p:txBody>
          <a:bodyPr vert="horz" lIns="68580" tIns="34290" rIns="68580" bIns="34290" rtlCol="0" anchor="ctr"/>
          <a:lstStyle>
            <a:lvl1pPr algn="r">
              <a:defRPr sz="900" b="1">
                <a:solidFill>
                  <a:schemeClr val="accent2">
                    <a:lumMod val="20000"/>
                    <a:lumOff val="80000"/>
                  </a:schemeClr>
                </a:solidFill>
                <a:latin typeface="Fira Sans" panose="020B0604020202020204" charset="0"/>
              </a:defRPr>
            </a:lvl1pPr>
          </a:lstStyle>
          <a:p>
            <a:fld id="{0A1DFEB5-E876-410F-91D8-857A6666802B}" type="slidenum">
              <a:rPr lang="en-AU" smtClean="0"/>
              <a:pPr/>
              <a:t>‹#›</a:t>
            </a:fld>
            <a:endParaRPr lang="en-AU" dirty="0"/>
          </a:p>
        </p:txBody>
      </p:sp>
      <p:sp>
        <p:nvSpPr>
          <p:cNvPr id="11" name="Right Triangle 10"/>
          <p:cNvSpPr/>
          <p:nvPr userDrawn="1"/>
        </p:nvSpPr>
        <p:spPr>
          <a:xfrm rot="16200000">
            <a:off x="7425198" y="5139198"/>
            <a:ext cx="1135097" cy="2302507"/>
          </a:xfrm>
          <a:prstGeom prst="rtTriangle">
            <a:avLst/>
          </a:prstGeom>
          <a:solidFill>
            <a:srgbClr val="036265"/>
          </a:solidFill>
          <a:ln>
            <a:solidFill>
              <a:srgbClr val="036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a:extLst>
              <a:ext uri="{FF2B5EF4-FFF2-40B4-BE49-F238E27FC236}">
                <a16:creationId xmlns="" xmlns:a16="http://schemas.microsoft.com/office/drawing/2014/main" id="{FD9CDF7B-6094-D341-91FD-53AA2397D9EC}"/>
              </a:ext>
            </a:extLst>
          </p:cNvPr>
          <p:cNvPicPr>
            <a:picLocks noChangeAspect="1"/>
          </p:cNvPicPr>
          <p:nvPr userDrawn="1"/>
        </p:nvPicPr>
        <p:blipFill rotWithShape="1">
          <a:blip r:embed="rId6"/>
          <a:srcRect l="35794"/>
          <a:stretch/>
        </p:blipFill>
        <p:spPr>
          <a:xfrm>
            <a:off x="7801361" y="6378337"/>
            <a:ext cx="1211559" cy="386013"/>
          </a:xfrm>
          <a:prstGeom prst="rect">
            <a:avLst/>
          </a:prstGeom>
        </p:spPr>
      </p:pic>
    </p:spTree>
    <p:extLst>
      <p:ext uri="{BB962C8B-B14F-4D97-AF65-F5344CB8AC3E}">
        <p14:creationId xmlns:p14="http://schemas.microsoft.com/office/powerpoint/2010/main" val="1138516902"/>
      </p:ext>
    </p:extLst>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ctr" defTabSz="685800" rtl="0" eaLnBrk="1" latinLnBrk="0" hangingPunct="1">
        <a:spcBef>
          <a:spcPct val="0"/>
        </a:spcBef>
        <a:buNone/>
        <a:defRPr sz="3300" b="1" kern="1200" spc="-75" baseline="0">
          <a:solidFill>
            <a:schemeClr val="bg1"/>
          </a:solidFill>
          <a:latin typeface="Poppins" panose="020B0604020202020204" charset="0"/>
          <a:ea typeface="+mj-ea"/>
          <a:cs typeface="Poppins" panose="020B0604020202020204" charset="0"/>
        </a:defRPr>
      </a:lvl1pPr>
    </p:titleStyle>
    <p:bodyStyle>
      <a:lvl1pPr marL="257175" indent="-257175" algn="l" defTabSz="685800" rtl="0" eaLnBrk="1" latinLnBrk="0" hangingPunct="1">
        <a:spcBef>
          <a:spcPct val="20000"/>
        </a:spcBef>
        <a:buFont typeface="Arial" panose="020B0604020202020204" pitchFamily="34" charset="0"/>
        <a:buChar char="•"/>
        <a:defRPr sz="2400" kern="1200" spc="-38" baseline="0">
          <a:solidFill>
            <a:schemeClr val="accent2">
              <a:lumMod val="20000"/>
              <a:lumOff val="80000"/>
            </a:schemeClr>
          </a:solidFill>
          <a:latin typeface="Fira Sans" panose="020B0604020202020204" charset="0"/>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spc="-38" baseline="0">
          <a:solidFill>
            <a:schemeClr val="accent2">
              <a:lumMod val="20000"/>
              <a:lumOff val="80000"/>
            </a:schemeClr>
          </a:solidFill>
          <a:latin typeface="Fira Sans" panose="020B0604020202020204" charset="0"/>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spc="-38" baseline="0">
          <a:solidFill>
            <a:schemeClr val="accent2">
              <a:lumMod val="20000"/>
              <a:lumOff val="80000"/>
            </a:schemeClr>
          </a:solidFill>
          <a:latin typeface="Fira Sans" panose="020B0604020202020204" charset="0"/>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spc="-38" baseline="0">
          <a:solidFill>
            <a:schemeClr val="accent2">
              <a:lumMod val="20000"/>
              <a:lumOff val="80000"/>
            </a:schemeClr>
          </a:solidFill>
          <a:latin typeface="Fira Sans" panose="020B0604020202020204" charset="0"/>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spc="-38" baseline="0">
          <a:solidFill>
            <a:schemeClr val="accent2">
              <a:lumMod val="20000"/>
              <a:lumOff val="80000"/>
            </a:schemeClr>
          </a:solidFill>
          <a:latin typeface="Fira Sans" panose="020B060402020202020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1A386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EFBC827-767A-EB45-A727-C2A2F6C37514}"/>
              </a:ext>
            </a:extLst>
          </p:cNvPr>
          <p:cNvSpPr>
            <a:spLocks noGrp="1"/>
          </p:cNvSpPr>
          <p:nvPr>
            <p:ph type="title"/>
          </p:nvPr>
        </p:nvSpPr>
        <p:spPr>
          <a:xfrm>
            <a:off x="628650" y="365125"/>
            <a:ext cx="7886700" cy="1325563"/>
          </a:xfrm>
          <a:prstGeom prst="rect">
            <a:avLst/>
          </a:prstGeom>
        </p:spPr>
        <p:txBody>
          <a:bodyPr vert="horz" lIns="68580" tIns="34290" rIns="68580" bIns="34290"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2E1BD145-B6AE-9B45-8E40-2E6CCAD25ED7}"/>
              </a:ext>
            </a:extLst>
          </p:cNvPr>
          <p:cNvSpPr>
            <a:spLocks noGrp="1"/>
          </p:cNvSpPr>
          <p:nvPr>
            <p:ph type="body" idx="1"/>
          </p:nvPr>
        </p:nvSpPr>
        <p:spPr>
          <a:xfrm>
            <a:off x="628650" y="1825625"/>
            <a:ext cx="7886700" cy="4351339"/>
          </a:xfrm>
          <a:prstGeom prst="rect">
            <a:avLst/>
          </a:prstGeom>
        </p:spPr>
        <p:txBody>
          <a:bodyPr vert="horz" lIns="68580" tIns="34290" rIns="68580" bIns="3429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ight Triangle 4"/>
          <p:cNvSpPr/>
          <p:nvPr userDrawn="1"/>
        </p:nvSpPr>
        <p:spPr>
          <a:xfrm rot="16200000">
            <a:off x="4443415" y="2157412"/>
            <a:ext cx="3086097" cy="631507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 xmlns:a16="http://schemas.microsoft.com/office/drawing/2014/main" id="{551561C7-A2F8-684F-B859-03705CA05A7C}"/>
              </a:ext>
            </a:extLst>
          </p:cNvPr>
          <p:cNvPicPr>
            <a:picLocks noChangeAspect="1"/>
          </p:cNvPicPr>
          <p:nvPr userDrawn="1"/>
        </p:nvPicPr>
        <p:blipFill>
          <a:blip r:embed="rId3"/>
          <a:stretch>
            <a:fillRect/>
          </a:stretch>
        </p:blipFill>
        <p:spPr>
          <a:xfrm>
            <a:off x="5088638" y="5783444"/>
            <a:ext cx="3761361" cy="769453"/>
          </a:xfrm>
          <a:prstGeom prst="rect">
            <a:avLst/>
          </a:prstGeom>
        </p:spPr>
      </p:pic>
    </p:spTree>
    <p:extLst>
      <p:ext uri="{BB962C8B-B14F-4D97-AF65-F5344CB8AC3E}">
        <p14:creationId xmlns:p14="http://schemas.microsoft.com/office/powerpoint/2010/main" val="1699126063"/>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685800" rtl="0" eaLnBrk="1" latinLnBrk="0" hangingPunct="1">
        <a:lnSpc>
          <a:spcPct val="90000"/>
        </a:lnSpc>
        <a:spcBef>
          <a:spcPct val="0"/>
        </a:spcBef>
        <a:buNone/>
        <a:defRPr sz="3300" b="1" i="0" kern="1200" spc="-113">
          <a:solidFill>
            <a:schemeClr val="bg1"/>
          </a:solidFill>
          <a:latin typeface="Poppins" pitchFamily="2" charset="77"/>
          <a:ea typeface="+mj-ea"/>
          <a:cs typeface="Poppins" pitchFamily="2" charset="77"/>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spc="-113">
          <a:solidFill>
            <a:schemeClr val="accent3">
              <a:lumMod val="40000"/>
              <a:lumOff val="60000"/>
            </a:schemeClr>
          </a:solidFill>
          <a:latin typeface="Fira Sans Light" panose="020B04030500000200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spc="-113">
          <a:solidFill>
            <a:schemeClr val="accent3">
              <a:lumMod val="40000"/>
              <a:lumOff val="60000"/>
            </a:schemeClr>
          </a:solidFill>
          <a:latin typeface="Fira Sans Light" panose="020B04030500000200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spc="-113">
          <a:solidFill>
            <a:schemeClr val="accent3">
              <a:lumMod val="40000"/>
              <a:lumOff val="60000"/>
            </a:schemeClr>
          </a:solidFill>
          <a:latin typeface="Fira Sans Light" panose="020B04030500000200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spc="-113">
          <a:solidFill>
            <a:schemeClr val="accent3">
              <a:lumMod val="40000"/>
              <a:lumOff val="60000"/>
            </a:schemeClr>
          </a:solidFill>
          <a:latin typeface="Fira Sans Light" panose="020B04030500000200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spc="-113">
          <a:solidFill>
            <a:schemeClr val="accent3">
              <a:lumMod val="40000"/>
              <a:lumOff val="60000"/>
            </a:schemeClr>
          </a:solidFill>
          <a:latin typeface="Fira Sans Light" panose="020B04030500000200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jpg"/><Relationship Id="rId7" Type="http://schemas.openxmlformats.org/officeDocument/2006/relationships/image" Target="../media/image15.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1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tiff"/><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93.jpg"/><Relationship Id="rId13" Type="http://schemas.openxmlformats.org/officeDocument/2006/relationships/image" Target="../media/image13.png"/><Relationship Id="rId3" Type="http://schemas.openxmlformats.org/officeDocument/2006/relationships/image" Target="../media/image88.jpg"/><Relationship Id="rId7" Type="http://schemas.openxmlformats.org/officeDocument/2006/relationships/image" Target="../media/image92.jpg"/><Relationship Id="rId12" Type="http://schemas.openxmlformats.org/officeDocument/2006/relationships/image" Target="../media/image97.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1.jpg"/><Relationship Id="rId11" Type="http://schemas.openxmlformats.org/officeDocument/2006/relationships/image" Target="../media/image96.jpg"/><Relationship Id="rId5" Type="http://schemas.openxmlformats.org/officeDocument/2006/relationships/image" Target="../media/image90.jpg"/><Relationship Id="rId10" Type="http://schemas.openxmlformats.org/officeDocument/2006/relationships/image" Target="../media/image95.jpg"/><Relationship Id="rId4" Type="http://schemas.openxmlformats.org/officeDocument/2006/relationships/image" Target="../media/image89.jpg"/><Relationship Id="rId9" Type="http://schemas.openxmlformats.org/officeDocument/2006/relationships/image" Target="../media/image94.jp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9" Type="http://schemas.openxmlformats.org/officeDocument/2006/relationships/image" Target="../media/image54.png"/><Relationship Id="rId3" Type="http://schemas.openxmlformats.org/officeDocument/2006/relationships/image" Target="../media/image18.png"/><Relationship Id="rId21" Type="http://schemas.openxmlformats.org/officeDocument/2006/relationships/image" Target="../media/image36.png"/><Relationship Id="rId34" Type="http://schemas.openxmlformats.org/officeDocument/2006/relationships/image" Target="../media/image49.png"/><Relationship Id="rId42" Type="http://schemas.openxmlformats.org/officeDocument/2006/relationships/image" Target="../media/image57.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33" Type="http://schemas.openxmlformats.org/officeDocument/2006/relationships/image" Target="../media/image48.png"/><Relationship Id="rId38" Type="http://schemas.openxmlformats.org/officeDocument/2006/relationships/image" Target="../media/image53.png"/><Relationship Id="rId2" Type="http://schemas.openxmlformats.org/officeDocument/2006/relationships/notesSlide" Target="../notesSlides/notesSlide2.xml"/><Relationship Id="rId16" Type="http://schemas.openxmlformats.org/officeDocument/2006/relationships/image" Target="../media/image31.png"/><Relationship Id="rId20" Type="http://schemas.openxmlformats.org/officeDocument/2006/relationships/image" Target="../media/image35.png"/><Relationship Id="rId29" Type="http://schemas.openxmlformats.org/officeDocument/2006/relationships/image" Target="../media/image44.png"/><Relationship Id="rId41"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32" Type="http://schemas.openxmlformats.org/officeDocument/2006/relationships/image" Target="../media/image47.png"/><Relationship Id="rId37" Type="http://schemas.openxmlformats.org/officeDocument/2006/relationships/image" Target="../media/image52.png"/><Relationship Id="rId40" Type="http://schemas.openxmlformats.org/officeDocument/2006/relationships/image" Target="../media/image55.png"/><Relationship Id="rId45" Type="http://schemas.openxmlformats.org/officeDocument/2006/relationships/image" Target="../media/image3.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36" Type="http://schemas.openxmlformats.org/officeDocument/2006/relationships/image" Target="../media/image51.png"/><Relationship Id="rId10" Type="http://schemas.openxmlformats.org/officeDocument/2006/relationships/image" Target="../media/image25.png"/><Relationship Id="rId19" Type="http://schemas.openxmlformats.org/officeDocument/2006/relationships/image" Target="../media/image34.png"/><Relationship Id="rId31" Type="http://schemas.openxmlformats.org/officeDocument/2006/relationships/image" Target="../media/image46.png"/><Relationship Id="rId44" Type="http://schemas.openxmlformats.org/officeDocument/2006/relationships/image" Target="../media/image59.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 Id="rId35" Type="http://schemas.openxmlformats.org/officeDocument/2006/relationships/image" Target="../media/image50.png"/><Relationship Id="rId43"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65.emf"/><Relationship Id="rId13" Type="http://schemas.openxmlformats.org/officeDocument/2006/relationships/image" Target="../media/image69.tiff"/><Relationship Id="rId18" Type="http://schemas.openxmlformats.org/officeDocument/2006/relationships/image" Target="../media/image2.png"/><Relationship Id="rId3" Type="http://schemas.openxmlformats.org/officeDocument/2006/relationships/image" Target="../media/image60.jpeg"/><Relationship Id="rId7" Type="http://schemas.openxmlformats.org/officeDocument/2006/relationships/image" Target="../media/image64.jpeg"/><Relationship Id="rId12" Type="http://schemas.openxmlformats.org/officeDocument/2006/relationships/image" Target="../media/image68.jpeg"/><Relationship Id="rId17" Type="http://schemas.openxmlformats.org/officeDocument/2006/relationships/image" Target="../media/image1.png"/><Relationship Id="rId2" Type="http://schemas.openxmlformats.org/officeDocument/2006/relationships/notesSlide" Target="../notesSlides/notesSlide4.xml"/><Relationship Id="rId16" Type="http://schemas.openxmlformats.org/officeDocument/2006/relationships/image" Target="../media/image72.tiff"/><Relationship Id="rId1" Type="http://schemas.openxmlformats.org/officeDocument/2006/relationships/slideLayout" Target="../slideLayouts/slideLayout6.xml"/><Relationship Id="rId6" Type="http://schemas.openxmlformats.org/officeDocument/2006/relationships/image" Target="../media/image63.png"/><Relationship Id="rId11" Type="http://schemas.openxmlformats.org/officeDocument/2006/relationships/image" Target="../media/image67.jpeg"/><Relationship Id="rId5" Type="http://schemas.openxmlformats.org/officeDocument/2006/relationships/image" Target="../media/image62.jpeg"/><Relationship Id="rId15" Type="http://schemas.openxmlformats.org/officeDocument/2006/relationships/image" Target="../media/image71.png"/><Relationship Id="rId10" Type="http://schemas.openxmlformats.org/officeDocument/2006/relationships/image" Target="../media/image3.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0.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77.tiff"/><Relationship Id="rId3" Type="http://schemas.openxmlformats.org/officeDocument/2006/relationships/image" Target="../media/image73.jpeg"/><Relationship Id="rId7" Type="http://schemas.openxmlformats.org/officeDocument/2006/relationships/image" Target="../media/image76.tif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75.tiff"/><Relationship Id="rId11" Type="http://schemas.openxmlformats.org/officeDocument/2006/relationships/image" Target="../media/image2.png"/><Relationship Id="rId5" Type="http://schemas.openxmlformats.org/officeDocument/2006/relationships/image" Target="../media/image3.png"/><Relationship Id="rId10" Type="http://schemas.openxmlformats.org/officeDocument/2006/relationships/image" Target="../media/image1.png"/><Relationship Id="rId4" Type="http://schemas.openxmlformats.org/officeDocument/2006/relationships/image" Target="../media/image74.emf"/><Relationship Id="rId9" Type="http://schemas.openxmlformats.org/officeDocument/2006/relationships/image" Target="../media/image78.jpg"/></Relationships>
</file>

<file path=ppt/slides/_rels/slide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NSTO-Site.jpg">
            <a:extLst>
              <a:ext uri="{FF2B5EF4-FFF2-40B4-BE49-F238E27FC236}">
                <a16:creationId xmlns="" xmlns:a16="http://schemas.microsoft.com/office/drawing/2014/main" id="{AEFE885B-634E-C54A-8077-0A6ECA7ED922}"/>
              </a:ext>
            </a:extLst>
          </p:cNvPr>
          <p:cNvPicPr>
            <a:picLocks noChangeAspect="1"/>
          </p:cNvPicPr>
          <p:nvPr/>
        </p:nvPicPr>
        <p:blipFill rotWithShape="1">
          <a:blip r:embed="rId3">
            <a:extLst>
              <a:ext uri="{28A0092B-C50C-407E-A947-70E740481C1C}">
                <a14:useLocalDpi xmlns:a14="http://schemas.microsoft.com/office/drawing/2010/main"/>
              </a:ext>
            </a:extLst>
          </a:blip>
          <a:srcRect l="14933" r="7820"/>
          <a:stretch/>
        </p:blipFill>
        <p:spPr>
          <a:xfrm>
            <a:off x="-4754881" y="-3467500"/>
            <a:ext cx="18755361" cy="13688460"/>
          </a:xfrm>
          <a:prstGeom prst="rect">
            <a:avLst/>
          </a:prstGeom>
        </p:spPr>
      </p:pic>
      <p:pic>
        <p:nvPicPr>
          <p:cNvPr id="39" name="Picture 38">
            <a:extLst>
              <a:ext uri="{FF2B5EF4-FFF2-40B4-BE49-F238E27FC236}">
                <a16:creationId xmlns="" xmlns:a16="http://schemas.microsoft.com/office/drawing/2014/main" id="{489E13F7-3BB0-DD4A-9FE3-699647AB5308}"/>
              </a:ext>
            </a:extLst>
          </p:cNvPr>
          <p:cNvPicPr>
            <a:picLocks noChangeAspect="1"/>
          </p:cNvPicPr>
          <p:nvPr/>
        </p:nvPicPr>
        <p:blipFill>
          <a:blip r:embed="rId4"/>
          <a:stretch>
            <a:fillRect/>
          </a:stretch>
        </p:blipFill>
        <p:spPr>
          <a:xfrm>
            <a:off x="0" y="-5602"/>
            <a:ext cx="9144000" cy="6863602"/>
          </a:xfrm>
          <a:prstGeom prst="rect">
            <a:avLst/>
          </a:prstGeom>
        </p:spPr>
      </p:pic>
      <p:sp>
        <p:nvSpPr>
          <p:cNvPr id="34" name="Rectangle 33">
            <a:extLst>
              <a:ext uri="{FF2B5EF4-FFF2-40B4-BE49-F238E27FC236}">
                <a16:creationId xmlns="" xmlns:a16="http://schemas.microsoft.com/office/drawing/2014/main" id="{D94E6924-DAAE-0B4F-AF62-810EA4BAC19F}"/>
              </a:ext>
            </a:extLst>
          </p:cNvPr>
          <p:cNvSpPr/>
          <p:nvPr/>
        </p:nvSpPr>
        <p:spPr>
          <a:xfrm>
            <a:off x="-1864" y="6298623"/>
            <a:ext cx="9149995" cy="559378"/>
          </a:xfrm>
          <a:prstGeom prst="rect">
            <a:avLst/>
          </a:prstGeom>
          <a:solidFill>
            <a:srgbClr val="005A9B"/>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solidFill>
                <a:prstClr val="white"/>
              </a:solidFill>
            </a:endParaRPr>
          </a:p>
        </p:txBody>
      </p:sp>
      <p:sp>
        <p:nvSpPr>
          <p:cNvPr id="35" name="TextBox 34">
            <a:extLst>
              <a:ext uri="{FF2B5EF4-FFF2-40B4-BE49-F238E27FC236}">
                <a16:creationId xmlns="" xmlns:a16="http://schemas.microsoft.com/office/drawing/2014/main" id="{7A891517-B0B5-D343-AE46-49F3BBA29B83}"/>
              </a:ext>
            </a:extLst>
          </p:cNvPr>
          <p:cNvSpPr txBox="1"/>
          <p:nvPr/>
        </p:nvSpPr>
        <p:spPr>
          <a:xfrm>
            <a:off x="6762751" y="6432525"/>
            <a:ext cx="2245457" cy="307777"/>
          </a:xfrm>
          <a:prstGeom prst="rect">
            <a:avLst/>
          </a:prstGeom>
          <a:noFill/>
        </p:spPr>
        <p:txBody>
          <a:bodyPr wrap="square" rtlCol="0">
            <a:spAutoFit/>
          </a:bodyPr>
          <a:lstStyle/>
          <a:p>
            <a:pPr algn="r"/>
            <a:r>
              <a:rPr lang="en-AU" b="1" spc="-50" dirty="0">
                <a:solidFill>
                  <a:srgbClr val="8BA6CB"/>
                </a:solidFill>
                <a:latin typeface="Poppins" pitchFamily="2" charset="77"/>
                <a:cs typeface="Poppins" pitchFamily="2" charset="77"/>
              </a:rPr>
              <a:t>Innovation</a:t>
            </a:r>
          </a:p>
        </p:txBody>
      </p:sp>
      <p:pic>
        <p:nvPicPr>
          <p:cNvPr id="36" name="Picture 2">
            <a:extLst>
              <a:ext uri="{FF2B5EF4-FFF2-40B4-BE49-F238E27FC236}">
                <a16:creationId xmlns="" xmlns:a16="http://schemas.microsoft.com/office/drawing/2014/main" id="{EC05E30D-1CE6-8A44-AE20-252AB48CB4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646" y="6397356"/>
            <a:ext cx="1708746" cy="37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Oval 19">
            <a:extLst>
              <a:ext uri="{FF2B5EF4-FFF2-40B4-BE49-F238E27FC236}">
                <a16:creationId xmlns="" xmlns:a16="http://schemas.microsoft.com/office/drawing/2014/main" id="{6B33F9FD-85BC-394F-9F7A-24A1A8B02043}"/>
              </a:ext>
            </a:extLst>
          </p:cNvPr>
          <p:cNvSpPr/>
          <p:nvPr/>
        </p:nvSpPr>
        <p:spPr>
          <a:xfrm>
            <a:off x="1947320" y="467360"/>
            <a:ext cx="5101739" cy="5101739"/>
          </a:xfrm>
          <a:prstGeom prst="ellipse">
            <a:avLst/>
          </a:prstGeom>
          <a:gradFill flip="none" rotWithShape="1">
            <a:gsLst>
              <a:gs pos="0">
                <a:schemeClr val="bg1"/>
              </a:gs>
              <a:gs pos="68000">
                <a:schemeClr val="bg1">
                  <a:alpha val="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lIns="121904" tIns="60952" rIns="121904" bIns="60952" spcCol="0" rtlCol="0" anchor="ctr"/>
          <a:lstStyle/>
          <a:p>
            <a:pPr algn="ctr"/>
            <a:endParaRPr lang="en-US" dirty="0">
              <a:solidFill>
                <a:prstClr val="white"/>
              </a:solidFill>
            </a:endParaRPr>
          </a:p>
        </p:txBody>
      </p:sp>
      <p:pic>
        <p:nvPicPr>
          <p:cNvPr id="27" name="Picture 26">
            <a:extLst>
              <a:ext uri="{FF2B5EF4-FFF2-40B4-BE49-F238E27FC236}">
                <a16:creationId xmlns="" xmlns:a16="http://schemas.microsoft.com/office/drawing/2014/main" id="{1A51F987-B4F9-DB49-A5D4-18886B561920}"/>
              </a:ext>
            </a:extLst>
          </p:cNvPr>
          <p:cNvPicPr>
            <a:picLocks noChangeAspect="1"/>
          </p:cNvPicPr>
          <p:nvPr/>
        </p:nvPicPr>
        <p:blipFill>
          <a:blip r:embed="rId6"/>
          <a:stretch>
            <a:fillRect/>
          </a:stretch>
        </p:blipFill>
        <p:spPr>
          <a:xfrm>
            <a:off x="5676316" y="1139393"/>
            <a:ext cx="3123688" cy="1524052"/>
          </a:xfrm>
          <a:prstGeom prst="rect">
            <a:avLst/>
          </a:prstGeom>
          <a:effectLst>
            <a:outerShdw blurRad="635000" dist="38100" dir="2700000" algn="tl" rotWithShape="0">
              <a:prstClr val="black">
                <a:alpha val="70000"/>
              </a:prstClr>
            </a:outerShdw>
          </a:effectLst>
        </p:spPr>
      </p:pic>
      <p:pic>
        <p:nvPicPr>
          <p:cNvPr id="21" name="Picture 20">
            <a:extLst>
              <a:ext uri="{FF2B5EF4-FFF2-40B4-BE49-F238E27FC236}">
                <a16:creationId xmlns="" xmlns:a16="http://schemas.microsoft.com/office/drawing/2014/main" id="{8F4B62B5-3833-3C40-922B-0FF7B0EC2C9F}"/>
              </a:ext>
            </a:extLst>
          </p:cNvPr>
          <p:cNvPicPr>
            <a:picLocks noChangeAspect="1"/>
          </p:cNvPicPr>
          <p:nvPr/>
        </p:nvPicPr>
        <p:blipFill>
          <a:blip r:embed="rId7"/>
          <a:stretch>
            <a:fillRect/>
          </a:stretch>
        </p:blipFill>
        <p:spPr>
          <a:xfrm>
            <a:off x="341585" y="1145276"/>
            <a:ext cx="3128508" cy="1537002"/>
          </a:xfrm>
          <a:prstGeom prst="rect">
            <a:avLst/>
          </a:prstGeom>
          <a:effectLst>
            <a:outerShdw blurRad="635000" dist="38100" dir="2700000" algn="tl" rotWithShape="0">
              <a:prstClr val="black">
                <a:alpha val="70000"/>
              </a:prstClr>
            </a:outerShdw>
          </a:effectLst>
        </p:spPr>
      </p:pic>
      <p:pic>
        <p:nvPicPr>
          <p:cNvPr id="26" name="Picture 25">
            <a:extLst>
              <a:ext uri="{FF2B5EF4-FFF2-40B4-BE49-F238E27FC236}">
                <a16:creationId xmlns="" xmlns:a16="http://schemas.microsoft.com/office/drawing/2014/main" id="{F4916DDC-CFE0-E344-8892-3F8845874A27}"/>
              </a:ext>
            </a:extLst>
          </p:cNvPr>
          <p:cNvPicPr>
            <a:picLocks noChangeAspect="1"/>
          </p:cNvPicPr>
          <p:nvPr/>
        </p:nvPicPr>
        <p:blipFill>
          <a:blip r:embed="rId8"/>
          <a:stretch>
            <a:fillRect/>
          </a:stretch>
        </p:blipFill>
        <p:spPr>
          <a:xfrm>
            <a:off x="2955181" y="4273917"/>
            <a:ext cx="3128508" cy="1537002"/>
          </a:xfrm>
          <a:prstGeom prst="rect">
            <a:avLst/>
          </a:prstGeom>
          <a:effectLst>
            <a:outerShdw blurRad="635000" dist="38100" dir="2700000" algn="tl" rotWithShape="0">
              <a:prstClr val="black">
                <a:alpha val="70000"/>
              </a:prstClr>
            </a:outerShdw>
          </a:effectLst>
        </p:spPr>
      </p:pic>
      <p:pic>
        <p:nvPicPr>
          <p:cNvPr id="28" name="Picture 27">
            <a:extLst>
              <a:ext uri="{FF2B5EF4-FFF2-40B4-BE49-F238E27FC236}">
                <a16:creationId xmlns="" xmlns:a16="http://schemas.microsoft.com/office/drawing/2014/main" id="{386DE2A7-A10E-8F44-BAA1-F749655304EE}"/>
              </a:ext>
            </a:extLst>
          </p:cNvPr>
          <p:cNvPicPr>
            <a:picLocks noChangeAspect="1"/>
          </p:cNvPicPr>
          <p:nvPr/>
        </p:nvPicPr>
        <p:blipFill>
          <a:blip r:embed="rId9"/>
          <a:stretch>
            <a:fillRect/>
          </a:stretch>
        </p:blipFill>
        <p:spPr>
          <a:xfrm>
            <a:off x="3019560" y="1449029"/>
            <a:ext cx="3056142" cy="3056142"/>
          </a:xfrm>
          <a:prstGeom prst="rect">
            <a:avLst/>
          </a:prstGeom>
        </p:spPr>
      </p:pic>
      <p:pic>
        <p:nvPicPr>
          <p:cNvPr id="29" name="Picture 28">
            <a:extLst>
              <a:ext uri="{FF2B5EF4-FFF2-40B4-BE49-F238E27FC236}">
                <a16:creationId xmlns="" xmlns:a16="http://schemas.microsoft.com/office/drawing/2014/main" id="{548CB585-2924-704B-83D9-C48B8FE5EFE4}"/>
              </a:ext>
            </a:extLst>
          </p:cNvPr>
          <p:cNvPicPr>
            <a:picLocks noChangeAspect="1"/>
          </p:cNvPicPr>
          <p:nvPr/>
        </p:nvPicPr>
        <p:blipFill>
          <a:blip r:embed="rId7"/>
          <a:stretch>
            <a:fillRect/>
          </a:stretch>
        </p:blipFill>
        <p:spPr>
          <a:xfrm>
            <a:off x="341585" y="1145276"/>
            <a:ext cx="3128508" cy="1537002"/>
          </a:xfrm>
          <a:prstGeom prst="rect">
            <a:avLst/>
          </a:prstGeom>
          <a:effectLst>
            <a:outerShdw blurRad="635000" dist="38100" dir="2700000" algn="tl" rotWithShape="0">
              <a:prstClr val="black">
                <a:alpha val="70000"/>
              </a:prstClr>
            </a:outerShdw>
          </a:effectLst>
        </p:spPr>
      </p:pic>
    </p:spTree>
    <p:extLst>
      <p:ext uri="{BB962C8B-B14F-4D97-AF65-F5344CB8AC3E}">
        <p14:creationId xmlns:p14="http://schemas.microsoft.com/office/powerpoint/2010/main" val="79741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8"/>
                                        </p:tgtEl>
                                      </p:cBhvr>
                                      <p:by x="50000" y="50000"/>
                                    </p:animScale>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par>
                          <p:cTn id="11" fill="hold">
                            <p:stCondLst>
                              <p:cond delay="2500"/>
                            </p:stCondLst>
                            <p:childTnLst>
                              <p:par>
                                <p:cTn id="12" presetID="10" presetClass="entr" presetSubtype="0" fill="hold" grpId="0" nodeType="afterEffect">
                                  <p:stCondLst>
                                    <p:cond delay="50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par>
                                <p:cTn id="15" presetID="23" presetClass="entr" presetSubtype="288" fill="hold" nodeType="withEffect">
                                  <p:stCondLst>
                                    <p:cond delay="500"/>
                                  </p:stCondLst>
                                  <p:childTnLst>
                                    <p:set>
                                      <p:cBhvr>
                                        <p:cTn id="16" dur="1" fill="hold">
                                          <p:stCondLst>
                                            <p:cond delay="0"/>
                                          </p:stCondLst>
                                        </p:cTn>
                                        <p:tgtEl>
                                          <p:spTgt spid="28"/>
                                        </p:tgtEl>
                                        <p:attrNameLst>
                                          <p:attrName>style.visibility</p:attrName>
                                        </p:attrNameLst>
                                      </p:cBhvr>
                                      <p:to>
                                        <p:strVal val="visible"/>
                                      </p:to>
                                    </p:set>
                                    <p:anim calcmode="lin" valueType="num">
                                      <p:cBhvr>
                                        <p:cTn id="17" dur="1000" fill="hold"/>
                                        <p:tgtEl>
                                          <p:spTgt spid="28"/>
                                        </p:tgtEl>
                                        <p:attrNameLst>
                                          <p:attrName>ppt_w</p:attrName>
                                        </p:attrNameLst>
                                      </p:cBhvr>
                                      <p:tavLst>
                                        <p:tav tm="0">
                                          <p:val>
                                            <p:strVal val="4/3*#ppt_w"/>
                                          </p:val>
                                        </p:tav>
                                        <p:tav tm="100000">
                                          <p:val>
                                            <p:strVal val="#ppt_w"/>
                                          </p:val>
                                        </p:tav>
                                      </p:tavLst>
                                    </p:anim>
                                    <p:anim calcmode="lin" valueType="num">
                                      <p:cBhvr>
                                        <p:cTn id="18" dur="1000" fill="hold"/>
                                        <p:tgtEl>
                                          <p:spTgt spid="28"/>
                                        </p:tgtEl>
                                        <p:attrNameLst>
                                          <p:attrName>ppt_h</p:attrName>
                                        </p:attrNameLst>
                                      </p:cBhvr>
                                      <p:tavLst>
                                        <p:tav tm="0">
                                          <p:val>
                                            <p:strVal val="4/3*#ppt_h"/>
                                          </p:val>
                                        </p:tav>
                                        <p:tav tm="100000">
                                          <p:val>
                                            <p:strVal val="#ppt_h"/>
                                          </p:val>
                                        </p:tav>
                                      </p:tavLst>
                                    </p:anim>
                                  </p:childTnLst>
                                </p:cTn>
                              </p:par>
                              <p:par>
                                <p:cTn id="19" presetID="8" presetClass="emph" presetSubtype="0" fill="hold" nodeType="withEffect">
                                  <p:stCondLst>
                                    <p:cond delay="500"/>
                                  </p:stCondLst>
                                  <p:childTnLst>
                                    <p:animRot by="21600000">
                                      <p:cBhvr>
                                        <p:cTn id="20" dur="1000" fill="hold"/>
                                        <p:tgtEl>
                                          <p:spTgt spid="28"/>
                                        </p:tgtEl>
                                        <p:attrNameLst>
                                          <p:attrName>r</p:attrName>
                                        </p:attrNameLst>
                                      </p:cBhvr>
                                    </p:animRot>
                                  </p:childTnLst>
                                </p:cTn>
                              </p:par>
                            </p:childTnLst>
                          </p:cTn>
                        </p:par>
                        <p:par>
                          <p:cTn id="21" fill="hold">
                            <p:stCondLst>
                              <p:cond delay="4000"/>
                            </p:stCondLst>
                            <p:childTnLst>
                              <p:par>
                                <p:cTn id="22" presetID="10"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par>
                          <p:cTn id="25" fill="hold">
                            <p:stCondLst>
                              <p:cond delay="4500"/>
                            </p:stCondLst>
                            <p:childTnLst>
                              <p:par>
                                <p:cTn id="26" presetID="10" presetClass="entr" presetSubtype="0"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par>
                          <p:cTn id="29" fill="hold">
                            <p:stCondLst>
                              <p:cond delay="5000"/>
                            </p:stCondLst>
                            <p:childTnLst>
                              <p:par>
                                <p:cTn id="30" presetID="10" presetClass="entr" presetSubtype="0"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par>
                          <p:cTn id="39" fill="hold">
                            <p:stCondLst>
                              <p:cond delay="0"/>
                            </p:stCondLst>
                            <p:childTnLst>
                              <p:par>
                                <p:cTn id="40" presetID="6" presetClass="emph" presetSubtype="0" fill="hold" nodeType="afterEffect">
                                  <p:stCondLst>
                                    <p:cond delay="0"/>
                                  </p:stCondLst>
                                  <p:childTnLst>
                                    <p:animScale>
                                      <p:cBhvr>
                                        <p:cTn id="41" dur="1000" fill="hold"/>
                                        <p:tgtEl>
                                          <p:spTgt spid="2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BBE89331-8080-1F42-8B56-944626C04B76}"/>
              </a:ext>
            </a:extLst>
          </p:cNvPr>
          <p:cNvPicPr>
            <a:picLocks noChangeAspect="1"/>
          </p:cNvPicPr>
          <p:nvPr/>
        </p:nvPicPr>
        <p:blipFill rotWithShape="1">
          <a:blip r:embed="rId3"/>
          <a:srcRect l="9818" r="9818"/>
          <a:stretch/>
        </p:blipFill>
        <p:spPr>
          <a:xfrm>
            <a:off x="0" y="-1712"/>
            <a:ext cx="9148131" cy="6302044"/>
          </a:xfrm>
          <a:prstGeom prst="rect">
            <a:avLst/>
          </a:prstGeom>
        </p:spPr>
      </p:pic>
      <p:sp>
        <p:nvSpPr>
          <p:cNvPr id="8" name="Rectangle 7">
            <a:extLst>
              <a:ext uri="{FF2B5EF4-FFF2-40B4-BE49-F238E27FC236}">
                <a16:creationId xmlns="" xmlns:a16="http://schemas.microsoft.com/office/drawing/2014/main" id="{F1E3BFC9-E6C3-184B-8B2F-21DB2A8F8D75}"/>
              </a:ext>
            </a:extLst>
          </p:cNvPr>
          <p:cNvSpPr/>
          <p:nvPr/>
        </p:nvSpPr>
        <p:spPr>
          <a:xfrm>
            <a:off x="-1864" y="6298622"/>
            <a:ext cx="9149995" cy="559379"/>
          </a:xfrm>
          <a:prstGeom prst="rect">
            <a:avLst/>
          </a:prstGeom>
          <a:solidFill>
            <a:srgbClr val="005A9B"/>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solidFill>
                <a:prstClr val="white"/>
              </a:solidFill>
            </a:endParaRPr>
          </a:p>
        </p:txBody>
      </p:sp>
      <p:sp>
        <p:nvSpPr>
          <p:cNvPr id="19" name="Round Same Side Corner Rectangle 18">
            <a:extLst>
              <a:ext uri="{FF2B5EF4-FFF2-40B4-BE49-F238E27FC236}">
                <a16:creationId xmlns="" xmlns:a16="http://schemas.microsoft.com/office/drawing/2014/main" id="{0FE7BBF2-608B-7646-85B0-403396EE9265}"/>
              </a:ext>
            </a:extLst>
          </p:cNvPr>
          <p:cNvSpPr/>
          <p:nvPr/>
        </p:nvSpPr>
        <p:spPr>
          <a:xfrm rot="10800000">
            <a:off x="193738" y="-1"/>
            <a:ext cx="2900688" cy="725671"/>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latin typeface="Fira Sans" panose="020B0604020202020204" charset="0"/>
              </a:rPr>
              <a:t>Concept</a:t>
            </a:r>
          </a:p>
        </p:txBody>
      </p:sp>
      <p:sp>
        <p:nvSpPr>
          <p:cNvPr id="2" name="TextBox 1"/>
          <p:cNvSpPr txBox="1"/>
          <p:nvPr/>
        </p:nvSpPr>
        <p:spPr>
          <a:xfrm>
            <a:off x="398914" y="63381"/>
            <a:ext cx="2490336" cy="584775"/>
          </a:xfrm>
          <a:prstGeom prst="rect">
            <a:avLst/>
          </a:prstGeom>
          <a:noFill/>
        </p:spPr>
        <p:txBody>
          <a:bodyPr wrap="square" rtlCol="0">
            <a:spAutoFit/>
          </a:bodyPr>
          <a:lstStyle/>
          <a:p>
            <a:pPr algn="ctr"/>
            <a:r>
              <a:rPr lang="en-AU" sz="3200" b="1" spc="-100" dirty="0">
                <a:solidFill>
                  <a:srgbClr val="006CA9"/>
                </a:solidFill>
                <a:latin typeface="Fira Sans" panose="020B0604020202020204" charset="0"/>
              </a:rPr>
              <a:t>Concept plan</a:t>
            </a:r>
          </a:p>
        </p:txBody>
      </p:sp>
      <p:sp>
        <p:nvSpPr>
          <p:cNvPr id="10" name="TextBox 9">
            <a:extLst>
              <a:ext uri="{FF2B5EF4-FFF2-40B4-BE49-F238E27FC236}">
                <a16:creationId xmlns="" xmlns:a16="http://schemas.microsoft.com/office/drawing/2014/main" id="{A22187A9-D67D-0C49-B5BC-9F4DC30904E3}"/>
              </a:ext>
            </a:extLst>
          </p:cNvPr>
          <p:cNvSpPr txBox="1"/>
          <p:nvPr/>
        </p:nvSpPr>
        <p:spPr>
          <a:xfrm>
            <a:off x="7226902" y="5510122"/>
            <a:ext cx="1921229" cy="384721"/>
          </a:xfrm>
          <a:prstGeom prst="rect">
            <a:avLst/>
          </a:prstGeom>
          <a:noFill/>
        </p:spPr>
        <p:txBody>
          <a:bodyPr wrap="square" rtlCol="0">
            <a:spAutoFit/>
          </a:bodyPr>
          <a:lstStyle/>
          <a:p>
            <a:r>
              <a:rPr lang="en-US" sz="1900" b="1" spc="-100" dirty="0">
                <a:solidFill>
                  <a:prstClr val="white"/>
                </a:solidFill>
                <a:latin typeface="Poppins" pitchFamily="2" charset="77"/>
                <a:cs typeface="Poppins" pitchFamily="2" charset="77"/>
              </a:rPr>
              <a:t>PHASE THREE</a:t>
            </a:r>
          </a:p>
        </p:txBody>
      </p:sp>
      <p:cxnSp>
        <p:nvCxnSpPr>
          <p:cNvPr id="12" name="Straight Connector 11">
            <a:extLst>
              <a:ext uri="{FF2B5EF4-FFF2-40B4-BE49-F238E27FC236}">
                <a16:creationId xmlns="" xmlns:a16="http://schemas.microsoft.com/office/drawing/2014/main" id="{3C2350F4-CABE-2743-A02D-A667DBD79F86}"/>
              </a:ext>
            </a:extLst>
          </p:cNvPr>
          <p:cNvCxnSpPr>
            <a:cxnSpLocks/>
          </p:cNvCxnSpPr>
          <p:nvPr/>
        </p:nvCxnSpPr>
        <p:spPr>
          <a:xfrm flipH="1">
            <a:off x="7306201" y="5901450"/>
            <a:ext cx="1841930" cy="0"/>
          </a:xfrm>
          <a:prstGeom prst="line">
            <a:avLst/>
          </a:prstGeom>
          <a:ln w="47625">
            <a:solidFill>
              <a:srgbClr val="0992F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 xmlns:a16="http://schemas.microsoft.com/office/drawing/2014/main" id="{DBA02613-7A76-4443-AABB-E41929E344B6}"/>
              </a:ext>
            </a:extLst>
          </p:cNvPr>
          <p:cNvSpPr txBox="1"/>
          <p:nvPr/>
        </p:nvSpPr>
        <p:spPr>
          <a:xfrm>
            <a:off x="6762751" y="6432525"/>
            <a:ext cx="2245457" cy="307777"/>
          </a:xfrm>
          <a:prstGeom prst="rect">
            <a:avLst/>
          </a:prstGeom>
          <a:noFill/>
        </p:spPr>
        <p:txBody>
          <a:bodyPr wrap="square" rtlCol="0">
            <a:spAutoFit/>
          </a:bodyPr>
          <a:lstStyle/>
          <a:p>
            <a:pPr algn="r"/>
            <a:r>
              <a:rPr lang="en-AU" b="1" spc="-50" dirty="0">
                <a:solidFill>
                  <a:srgbClr val="8BA6CB"/>
                </a:solidFill>
                <a:latin typeface="Poppins" pitchFamily="2" charset="77"/>
                <a:cs typeface="Poppins" pitchFamily="2" charset="77"/>
              </a:rPr>
              <a:t>Innovation</a:t>
            </a:r>
          </a:p>
        </p:txBody>
      </p:sp>
      <p:pic>
        <p:nvPicPr>
          <p:cNvPr id="17" name="Picture 2">
            <a:extLst>
              <a:ext uri="{FF2B5EF4-FFF2-40B4-BE49-F238E27FC236}">
                <a16:creationId xmlns="" xmlns:a16="http://schemas.microsoft.com/office/drawing/2014/main" id="{4A4C3F46-D84E-0A48-8805-E08C190F23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646" y="6397356"/>
            <a:ext cx="1708746" cy="37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6080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BBE89331-8080-1F42-8B56-944626C04B76}"/>
              </a:ext>
            </a:extLst>
          </p:cNvPr>
          <p:cNvPicPr>
            <a:picLocks noChangeAspect="1"/>
          </p:cNvPicPr>
          <p:nvPr/>
        </p:nvPicPr>
        <p:blipFill rotWithShape="1">
          <a:blip r:embed="rId3"/>
          <a:srcRect l="9800" r="9818"/>
          <a:stretch/>
        </p:blipFill>
        <p:spPr>
          <a:xfrm>
            <a:off x="-1864" y="-1712"/>
            <a:ext cx="9149995" cy="6302043"/>
          </a:xfrm>
          <a:prstGeom prst="rect">
            <a:avLst/>
          </a:prstGeom>
        </p:spPr>
      </p:pic>
      <p:sp>
        <p:nvSpPr>
          <p:cNvPr id="8" name="Rectangle 7">
            <a:extLst>
              <a:ext uri="{FF2B5EF4-FFF2-40B4-BE49-F238E27FC236}">
                <a16:creationId xmlns="" xmlns:a16="http://schemas.microsoft.com/office/drawing/2014/main" id="{F1E3BFC9-E6C3-184B-8B2F-21DB2A8F8D75}"/>
              </a:ext>
            </a:extLst>
          </p:cNvPr>
          <p:cNvSpPr/>
          <p:nvPr/>
        </p:nvSpPr>
        <p:spPr>
          <a:xfrm>
            <a:off x="-1864" y="6298622"/>
            <a:ext cx="9149995" cy="559379"/>
          </a:xfrm>
          <a:prstGeom prst="rect">
            <a:avLst/>
          </a:prstGeom>
          <a:solidFill>
            <a:srgbClr val="005A9B"/>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solidFill>
                <a:prstClr val="white"/>
              </a:solidFill>
            </a:endParaRPr>
          </a:p>
        </p:txBody>
      </p:sp>
      <p:sp>
        <p:nvSpPr>
          <p:cNvPr id="19" name="Round Same Side Corner Rectangle 18">
            <a:extLst>
              <a:ext uri="{FF2B5EF4-FFF2-40B4-BE49-F238E27FC236}">
                <a16:creationId xmlns="" xmlns:a16="http://schemas.microsoft.com/office/drawing/2014/main" id="{0FE7BBF2-608B-7646-85B0-403396EE9265}"/>
              </a:ext>
            </a:extLst>
          </p:cNvPr>
          <p:cNvSpPr/>
          <p:nvPr/>
        </p:nvSpPr>
        <p:spPr>
          <a:xfrm rot="10800000">
            <a:off x="193738" y="-1"/>
            <a:ext cx="2900688" cy="725671"/>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latin typeface="Fira Sans" panose="020B0604020202020204" charset="0"/>
              </a:rPr>
              <a:t>Concept</a:t>
            </a:r>
          </a:p>
        </p:txBody>
      </p:sp>
      <p:sp>
        <p:nvSpPr>
          <p:cNvPr id="2" name="TextBox 1"/>
          <p:cNvSpPr txBox="1"/>
          <p:nvPr/>
        </p:nvSpPr>
        <p:spPr>
          <a:xfrm>
            <a:off x="398914" y="63381"/>
            <a:ext cx="2490336" cy="584775"/>
          </a:xfrm>
          <a:prstGeom prst="rect">
            <a:avLst/>
          </a:prstGeom>
          <a:noFill/>
        </p:spPr>
        <p:txBody>
          <a:bodyPr wrap="square" rtlCol="0">
            <a:spAutoFit/>
          </a:bodyPr>
          <a:lstStyle/>
          <a:p>
            <a:pPr algn="ctr"/>
            <a:r>
              <a:rPr lang="en-AU" sz="3200" b="1" spc="-100" dirty="0">
                <a:solidFill>
                  <a:srgbClr val="006CA9"/>
                </a:solidFill>
                <a:latin typeface="Fira Sans" panose="020B0604020202020204" charset="0"/>
              </a:rPr>
              <a:t>Concept plan</a:t>
            </a:r>
          </a:p>
        </p:txBody>
      </p:sp>
      <p:sp>
        <p:nvSpPr>
          <p:cNvPr id="9" name="TextBox 8">
            <a:extLst>
              <a:ext uri="{FF2B5EF4-FFF2-40B4-BE49-F238E27FC236}">
                <a16:creationId xmlns="" xmlns:a16="http://schemas.microsoft.com/office/drawing/2014/main" id="{25098A96-5371-3540-97F0-EBCE267C009C}"/>
              </a:ext>
            </a:extLst>
          </p:cNvPr>
          <p:cNvSpPr txBox="1"/>
          <p:nvPr/>
        </p:nvSpPr>
        <p:spPr>
          <a:xfrm>
            <a:off x="6762751" y="6432525"/>
            <a:ext cx="2245457" cy="307777"/>
          </a:xfrm>
          <a:prstGeom prst="rect">
            <a:avLst/>
          </a:prstGeom>
          <a:noFill/>
        </p:spPr>
        <p:txBody>
          <a:bodyPr wrap="square" rtlCol="0">
            <a:spAutoFit/>
          </a:bodyPr>
          <a:lstStyle/>
          <a:p>
            <a:pPr algn="r"/>
            <a:r>
              <a:rPr lang="en-AU" b="1" spc="-50" dirty="0">
                <a:solidFill>
                  <a:srgbClr val="8BA6CB"/>
                </a:solidFill>
                <a:latin typeface="Poppins" pitchFamily="2" charset="77"/>
                <a:cs typeface="Poppins" pitchFamily="2" charset="77"/>
              </a:rPr>
              <a:t>Innovation</a:t>
            </a:r>
          </a:p>
        </p:txBody>
      </p:sp>
      <p:pic>
        <p:nvPicPr>
          <p:cNvPr id="10" name="Picture 2">
            <a:extLst>
              <a:ext uri="{FF2B5EF4-FFF2-40B4-BE49-F238E27FC236}">
                <a16:creationId xmlns="" xmlns:a16="http://schemas.microsoft.com/office/drawing/2014/main" id="{E817E2BC-1F7B-C14F-8DE1-86466572C8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646" y="6397356"/>
            <a:ext cx="1708746" cy="37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044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IANT.jpg"/>
          <p:cNvPicPr>
            <a:picLocks noChangeAspect="1"/>
          </p:cNvPicPr>
          <p:nvPr/>
        </p:nvPicPr>
        <p:blipFill rotWithShape="1">
          <a:blip r:embed="rId3">
            <a:extLst>
              <a:ext uri="{28A0092B-C50C-407E-A947-70E740481C1C}">
                <a14:useLocalDpi xmlns:a14="http://schemas.microsoft.com/office/drawing/2010/main" val="0"/>
              </a:ext>
            </a:extLst>
          </a:blip>
          <a:srcRect l="23964" r="23953"/>
          <a:stretch/>
        </p:blipFill>
        <p:spPr>
          <a:xfrm>
            <a:off x="-1865" y="1"/>
            <a:ext cx="9149995" cy="6857968"/>
          </a:xfrm>
          <a:prstGeom prst="rect">
            <a:avLst/>
          </a:prstGeom>
        </p:spPr>
      </p:pic>
      <p:pic>
        <p:nvPicPr>
          <p:cNvPr id="5" name="Picture 4" descr="FrenchFla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6398" y="1016207"/>
            <a:ext cx="470817" cy="259858"/>
          </a:xfrm>
          <a:prstGeom prst="rect">
            <a:avLst/>
          </a:prstGeom>
          <a:effectLst/>
        </p:spPr>
      </p:pic>
      <p:cxnSp>
        <p:nvCxnSpPr>
          <p:cNvPr id="6" name="Straight Connector 5"/>
          <p:cNvCxnSpPr/>
          <p:nvPr/>
        </p:nvCxnSpPr>
        <p:spPr>
          <a:xfrm flipH="1">
            <a:off x="228302" y="1166723"/>
            <a:ext cx="3951157"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4968857" y="1166723"/>
            <a:ext cx="3951157"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 xmlns:a16="http://schemas.microsoft.com/office/drawing/2014/main" id="{CEC739BF-AFE7-164A-B040-2D7E5EC83426}"/>
              </a:ext>
            </a:extLst>
          </p:cNvPr>
          <p:cNvSpPr/>
          <p:nvPr/>
        </p:nvSpPr>
        <p:spPr>
          <a:xfrm>
            <a:off x="-1864" y="6449642"/>
            <a:ext cx="9149995" cy="426433"/>
          </a:xfrm>
          <a:prstGeom prst="rect">
            <a:avLst/>
          </a:prstGeom>
          <a:solidFill>
            <a:srgbClr val="010101">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lIns="216000" rtlCol="0" anchor="ctr"/>
          <a:lstStyle/>
          <a:p>
            <a:r>
              <a:rPr lang="en-US" sz="1900" spc="-50" dirty="0">
                <a:latin typeface="Fira Sans" panose="020B0503050000020004" pitchFamily="34" charset="0"/>
              </a:rPr>
              <a:t>Grenoble, France</a:t>
            </a:r>
          </a:p>
        </p:txBody>
      </p:sp>
      <p:sp>
        <p:nvSpPr>
          <p:cNvPr id="9" name="Title 1">
            <a:extLst>
              <a:ext uri="{FF2B5EF4-FFF2-40B4-BE49-F238E27FC236}">
                <a16:creationId xmlns="" xmlns:a16="http://schemas.microsoft.com/office/drawing/2014/main" id="{9772E2A5-49BF-CD41-B63F-FD042B797F7E}"/>
              </a:ext>
            </a:extLst>
          </p:cNvPr>
          <p:cNvSpPr txBox="1">
            <a:spLocks/>
          </p:cNvSpPr>
          <p:nvPr/>
        </p:nvSpPr>
        <p:spPr>
          <a:xfrm>
            <a:off x="161483" y="112909"/>
            <a:ext cx="8938971" cy="722284"/>
          </a:xfrm>
          <a:prstGeom prst="rect">
            <a:avLst/>
          </a:prstGeom>
        </p:spPr>
        <p:txBody>
          <a:bodyPr vert="horz" lIns="68580" tIns="34290" rIns="68580" bIns="34290" rtlCol="0" anchor="b">
            <a:normAutofit/>
          </a:bodyPr>
          <a:lstStyle>
            <a:lvl1pPr algn="l" defTabSz="685800" rtl="0" eaLnBrk="1" latinLnBrk="0" hangingPunct="1">
              <a:spcBef>
                <a:spcPct val="0"/>
              </a:spcBef>
              <a:buNone/>
              <a:defRPr sz="3300" b="1" kern="1200" spc="-75" baseline="0">
                <a:solidFill>
                  <a:schemeClr val="tx1"/>
                </a:solidFill>
                <a:latin typeface="Poppins" panose="020B0604020202020204" charset="0"/>
                <a:ea typeface="+mj-ea"/>
                <a:cs typeface="Poppins" panose="020B0604020202020204" charset="0"/>
              </a:defRPr>
            </a:lvl1pPr>
          </a:lstStyle>
          <a:p>
            <a:pPr defTabSz="420432">
              <a:defRPr/>
            </a:pPr>
            <a:r>
              <a:rPr lang="en-US" dirty="0">
                <a:solidFill>
                  <a:schemeClr val="bg1"/>
                </a:solidFill>
              </a:rPr>
              <a:t>GIANT Innovation Campus</a:t>
            </a:r>
          </a:p>
        </p:txBody>
      </p:sp>
      <p:sp>
        <p:nvSpPr>
          <p:cNvPr id="10" name="Rectangle 9">
            <a:extLst>
              <a:ext uri="{FF2B5EF4-FFF2-40B4-BE49-F238E27FC236}">
                <a16:creationId xmlns="" xmlns:a16="http://schemas.microsoft.com/office/drawing/2014/main" id="{B49FDB7D-2583-3C40-926C-6FE86C0A135B}"/>
              </a:ext>
            </a:extLst>
          </p:cNvPr>
          <p:cNvSpPr/>
          <p:nvPr/>
        </p:nvSpPr>
        <p:spPr>
          <a:xfrm>
            <a:off x="228302" y="922378"/>
            <a:ext cx="508820" cy="58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334824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F8351B42-5582-E040-BE88-8883B589EA20}"/>
              </a:ext>
            </a:extLst>
          </p:cNvPr>
          <p:cNvPicPr>
            <a:picLocks noChangeAspect="1"/>
          </p:cNvPicPr>
          <p:nvPr/>
        </p:nvPicPr>
        <p:blipFill rotWithShape="1">
          <a:blip r:embed="rId2"/>
          <a:srcRect l="31283" r="29413"/>
          <a:stretch/>
        </p:blipFill>
        <p:spPr>
          <a:xfrm>
            <a:off x="228301" y="1173345"/>
            <a:ext cx="4255496" cy="5413572"/>
          </a:xfrm>
          <a:prstGeom prst="rect">
            <a:avLst/>
          </a:prstGeom>
        </p:spPr>
      </p:pic>
      <p:pic>
        <p:nvPicPr>
          <p:cNvPr id="11" name="Picture 10">
            <a:extLst>
              <a:ext uri="{FF2B5EF4-FFF2-40B4-BE49-F238E27FC236}">
                <a16:creationId xmlns="" xmlns:a16="http://schemas.microsoft.com/office/drawing/2014/main" id="{EFC4BBCC-C721-C646-A30E-F04BE764EF03}"/>
              </a:ext>
            </a:extLst>
          </p:cNvPr>
          <p:cNvPicPr>
            <a:picLocks noChangeAspect="1"/>
          </p:cNvPicPr>
          <p:nvPr/>
        </p:nvPicPr>
        <p:blipFill rotWithShape="1">
          <a:blip r:embed="rId3"/>
          <a:srcRect l="31709" r="16158"/>
          <a:stretch/>
        </p:blipFill>
        <p:spPr>
          <a:xfrm>
            <a:off x="4653834" y="1173345"/>
            <a:ext cx="4255496" cy="5413572"/>
          </a:xfrm>
          <a:prstGeom prst="rect">
            <a:avLst/>
          </a:prstGeom>
        </p:spPr>
      </p:pic>
      <p:sp>
        <p:nvSpPr>
          <p:cNvPr id="3" name="Title 1">
            <a:extLst>
              <a:ext uri="{FF2B5EF4-FFF2-40B4-BE49-F238E27FC236}">
                <a16:creationId xmlns="" xmlns:a16="http://schemas.microsoft.com/office/drawing/2014/main" id="{49433A70-9536-494A-AE9B-528FD63EE559}"/>
              </a:ext>
            </a:extLst>
          </p:cNvPr>
          <p:cNvSpPr txBox="1">
            <a:spLocks/>
          </p:cNvSpPr>
          <p:nvPr/>
        </p:nvSpPr>
        <p:spPr>
          <a:xfrm>
            <a:off x="169625" y="235894"/>
            <a:ext cx="8974375" cy="677236"/>
          </a:xfrm>
          <a:prstGeom prst="rect">
            <a:avLst/>
          </a:prstGeom>
        </p:spPr>
        <p:txBody>
          <a:bodyPr vert="horz" lIns="68580" tIns="34290" rIns="68580" bIns="34290" rtlCol="0" anchor="t">
            <a:normAutofit/>
          </a:bodyPr>
          <a:lstStyle>
            <a:lvl1pPr algn="l" defTabSz="685800" rtl="0" eaLnBrk="1" latinLnBrk="0" hangingPunct="1">
              <a:spcBef>
                <a:spcPct val="0"/>
              </a:spcBef>
              <a:buNone/>
              <a:defRPr sz="3300" b="1" kern="1200" spc="-75" baseline="0">
                <a:solidFill>
                  <a:schemeClr val="tx1"/>
                </a:solidFill>
                <a:latin typeface="Poppins" panose="020B0604020202020204" charset="0"/>
                <a:ea typeface="+mj-ea"/>
                <a:cs typeface="Poppins" panose="020B0604020202020204" charset="0"/>
              </a:defRPr>
            </a:lvl1pPr>
          </a:lstStyle>
          <a:p>
            <a:r>
              <a:rPr lang="en-US" dirty="0"/>
              <a:t>International landing pad</a:t>
            </a:r>
          </a:p>
        </p:txBody>
      </p:sp>
      <p:sp>
        <p:nvSpPr>
          <p:cNvPr id="4" name="Rectangle 3">
            <a:extLst>
              <a:ext uri="{FF2B5EF4-FFF2-40B4-BE49-F238E27FC236}">
                <a16:creationId xmlns="" xmlns:a16="http://schemas.microsoft.com/office/drawing/2014/main" id="{580BA12E-CAEC-5345-A58E-4256AEB640DE}"/>
              </a:ext>
            </a:extLst>
          </p:cNvPr>
          <p:cNvSpPr/>
          <p:nvPr/>
        </p:nvSpPr>
        <p:spPr>
          <a:xfrm>
            <a:off x="228302" y="922378"/>
            <a:ext cx="508820"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12" name="Group 11">
            <a:extLst>
              <a:ext uri="{FF2B5EF4-FFF2-40B4-BE49-F238E27FC236}">
                <a16:creationId xmlns="" xmlns:a16="http://schemas.microsoft.com/office/drawing/2014/main" id="{293D3FAD-1155-F140-AA81-6993DBC41222}"/>
              </a:ext>
            </a:extLst>
          </p:cNvPr>
          <p:cNvGrpSpPr/>
          <p:nvPr/>
        </p:nvGrpSpPr>
        <p:grpSpPr>
          <a:xfrm>
            <a:off x="6602401" y="5615109"/>
            <a:ext cx="2541598" cy="1242891"/>
            <a:chOff x="6602401" y="5615109"/>
            <a:chExt cx="2541598" cy="1242891"/>
          </a:xfrm>
        </p:grpSpPr>
        <p:sp>
          <p:nvSpPr>
            <p:cNvPr id="13" name="Right Triangle 12">
              <a:extLst>
                <a:ext uri="{FF2B5EF4-FFF2-40B4-BE49-F238E27FC236}">
                  <a16:creationId xmlns="" xmlns:a16="http://schemas.microsoft.com/office/drawing/2014/main" id="{8B46E1FE-40F2-C043-B777-FDCBA525C6DA}"/>
                </a:ext>
              </a:extLst>
            </p:cNvPr>
            <p:cNvSpPr/>
            <p:nvPr/>
          </p:nvSpPr>
          <p:spPr>
            <a:xfrm flipH="1">
              <a:off x="6602401" y="5615109"/>
              <a:ext cx="2541598" cy="12428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0DEBFC2E-CDDA-C749-BF52-1C82DFEFBFBD}"/>
                </a:ext>
              </a:extLst>
            </p:cNvPr>
            <p:cNvPicPr>
              <a:picLocks noChangeAspect="1"/>
            </p:cNvPicPr>
            <p:nvPr userDrawn="1"/>
          </p:nvPicPr>
          <p:blipFill>
            <a:blip r:embed="rId4"/>
            <a:stretch>
              <a:fillRect/>
            </a:stretch>
          </p:blipFill>
          <p:spPr>
            <a:xfrm>
              <a:off x="6822828" y="5722902"/>
              <a:ext cx="2321171" cy="1135098"/>
            </a:xfrm>
            <a:prstGeom prst="rect">
              <a:avLst/>
            </a:prstGeom>
          </p:spPr>
        </p:pic>
        <p:pic>
          <p:nvPicPr>
            <p:cNvPr id="15" name="Picture 14">
              <a:extLst>
                <a:ext uri="{FF2B5EF4-FFF2-40B4-BE49-F238E27FC236}">
                  <a16:creationId xmlns="" xmlns:a16="http://schemas.microsoft.com/office/drawing/2014/main" id="{7FA2587A-FDED-2448-A651-83311D3866BF}"/>
                </a:ext>
              </a:extLst>
            </p:cNvPr>
            <p:cNvPicPr>
              <a:picLocks noChangeAspect="1"/>
            </p:cNvPicPr>
            <p:nvPr userDrawn="1"/>
          </p:nvPicPr>
          <p:blipFill rotWithShape="1">
            <a:blip r:embed="rId5"/>
            <a:srcRect l="35794"/>
            <a:stretch/>
          </p:blipFill>
          <p:spPr>
            <a:xfrm>
              <a:off x="7801361" y="6376777"/>
              <a:ext cx="1211560" cy="386013"/>
            </a:xfrm>
            <a:prstGeom prst="rect">
              <a:avLst/>
            </a:prstGeom>
          </p:spPr>
        </p:pic>
      </p:grpSp>
      <p:grpSp>
        <p:nvGrpSpPr>
          <p:cNvPr id="19" name="Group 18">
            <a:extLst>
              <a:ext uri="{FF2B5EF4-FFF2-40B4-BE49-F238E27FC236}">
                <a16:creationId xmlns="" xmlns:a16="http://schemas.microsoft.com/office/drawing/2014/main" id="{1D6FC29A-45E9-B24C-BAC0-5710D8DA9FBA}"/>
              </a:ext>
            </a:extLst>
          </p:cNvPr>
          <p:cNvGrpSpPr/>
          <p:nvPr/>
        </p:nvGrpSpPr>
        <p:grpSpPr>
          <a:xfrm>
            <a:off x="3391372" y="3750658"/>
            <a:ext cx="2362065" cy="1359462"/>
            <a:chOff x="3391372" y="3750658"/>
            <a:chExt cx="2362065" cy="1359462"/>
          </a:xfrm>
        </p:grpSpPr>
        <p:sp>
          <p:nvSpPr>
            <p:cNvPr id="16" name="Right Arrow 15">
              <a:extLst>
                <a:ext uri="{FF2B5EF4-FFF2-40B4-BE49-F238E27FC236}">
                  <a16:creationId xmlns="" xmlns:a16="http://schemas.microsoft.com/office/drawing/2014/main" id="{490FEBB1-C5C7-2A42-99A1-CFBB9D0C4E3A}"/>
                </a:ext>
              </a:extLst>
            </p:cNvPr>
            <p:cNvSpPr/>
            <p:nvPr/>
          </p:nvSpPr>
          <p:spPr>
            <a:xfrm>
              <a:off x="3795164" y="3750658"/>
              <a:ext cx="1958273" cy="1359462"/>
            </a:xfrm>
            <a:prstGeom prst="rightArrow">
              <a:avLst/>
            </a:prstGeom>
            <a:solidFill>
              <a:schemeClr val="bg1"/>
            </a:solidFill>
            <a:ln w="304800" cap="rnd">
              <a:solidFill>
                <a:srgbClr val="010101">
                  <a:alpha val="78000"/>
                </a:srgb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 xmlns:a16="http://schemas.microsoft.com/office/drawing/2014/main" id="{CEFB1A9F-2DB2-5847-8AFC-373EF2F673AE}"/>
                </a:ext>
              </a:extLst>
            </p:cNvPr>
            <p:cNvSpPr/>
            <p:nvPr/>
          </p:nvSpPr>
          <p:spPr>
            <a:xfrm>
              <a:off x="3391372" y="4090523"/>
              <a:ext cx="679731" cy="679731"/>
            </a:xfrm>
            <a:prstGeom prst="ellipse">
              <a:avLst/>
            </a:prstGeom>
            <a:solidFill>
              <a:schemeClr val="bg1"/>
            </a:solidFill>
            <a:ln w="304800" cap="rnd">
              <a:solidFill>
                <a:srgbClr val="010101">
                  <a:alpha val="78000"/>
                </a:srgb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 xmlns:a16="http://schemas.microsoft.com/office/drawing/2014/main" id="{E3127279-A936-404F-B4E6-2F0AD904ABBF}"/>
              </a:ext>
            </a:extLst>
          </p:cNvPr>
          <p:cNvGrpSpPr/>
          <p:nvPr/>
        </p:nvGrpSpPr>
        <p:grpSpPr>
          <a:xfrm>
            <a:off x="3433152" y="3750658"/>
            <a:ext cx="2312193" cy="1359462"/>
            <a:chOff x="3433152" y="1680484"/>
            <a:chExt cx="2312193" cy="1359462"/>
          </a:xfrm>
        </p:grpSpPr>
        <p:sp>
          <p:nvSpPr>
            <p:cNvPr id="8" name="Right Arrow 7">
              <a:extLst>
                <a:ext uri="{FF2B5EF4-FFF2-40B4-BE49-F238E27FC236}">
                  <a16:creationId xmlns="" xmlns:a16="http://schemas.microsoft.com/office/drawing/2014/main" id="{1D4F5FC8-6171-9149-B833-A69A511400BD}"/>
                </a:ext>
              </a:extLst>
            </p:cNvPr>
            <p:cNvSpPr/>
            <p:nvPr/>
          </p:nvSpPr>
          <p:spPr>
            <a:xfrm>
              <a:off x="3787072" y="1680484"/>
              <a:ext cx="1958273" cy="135946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 xmlns:a16="http://schemas.microsoft.com/office/drawing/2014/main" id="{C0B67A9C-C16D-544F-AB29-ADA8DE3A9909}"/>
                </a:ext>
              </a:extLst>
            </p:cNvPr>
            <p:cNvSpPr/>
            <p:nvPr/>
          </p:nvSpPr>
          <p:spPr>
            <a:xfrm>
              <a:off x="3433152" y="2020349"/>
              <a:ext cx="679731" cy="6797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3152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 name="Picture 38">
            <a:extLst>
              <a:ext uri="{FF2B5EF4-FFF2-40B4-BE49-F238E27FC236}">
                <a16:creationId xmlns="" xmlns:a16="http://schemas.microsoft.com/office/drawing/2014/main" id="{0D9022B8-4BFE-784B-871C-3605168EE5F9}"/>
              </a:ext>
            </a:extLst>
          </p:cNvPr>
          <p:cNvPicPr>
            <a:picLocks noChangeAspect="1"/>
          </p:cNvPicPr>
          <p:nvPr/>
        </p:nvPicPr>
        <p:blipFill rotWithShape="1">
          <a:blip r:embed="rId3"/>
          <a:srcRect t="20067" r="23165"/>
          <a:stretch/>
        </p:blipFill>
        <p:spPr>
          <a:xfrm>
            <a:off x="2195737" y="4583988"/>
            <a:ext cx="1718466" cy="1587529"/>
          </a:xfrm>
          <a:prstGeom prst="rect">
            <a:avLst/>
          </a:prstGeom>
        </p:spPr>
      </p:pic>
      <p:sp>
        <p:nvSpPr>
          <p:cNvPr id="57" name="Rectangle 56">
            <a:extLst>
              <a:ext uri="{FF2B5EF4-FFF2-40B4-BE49-F238E27FC236}">
                <a16:creationId xmlns="" xmlns:a16="http://schemas.microsoft.com/office/drawing/2014/main" id="{C122BA9F-D3B9-2F42-91E1-3D5B745DC463}"/>
              </a:ext>
            </a:extLst>
          </p:cNvPr>
          <p:cNvSpPr/>
          <p:nvPr/>
        </p:nvSpPr>
        <p:spPr>
          <a:xfrm>
            <a:off x="1550242" y="4569350"/>
            <a:ext cx="656335" cy="16105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solidFill>
                <a:prstClr val="white"/>
              </a:solidFill>
            </a:endParaRPr>
          </a:p>
        </p:txBody>
      </p:sp>
      <p:pic>
        <p:nvPicPr>
          <p:cNvPr id="22" name="Picture 21">
            <a:extLst>
              <a:ext uri="{FF2B5EF4-FFF2-40B4-BE49-F238E27FC236}">
                <a16:creationId xmlns="" xmlns:a16="http://schemas.microsoft.com/office/drawing/2014/main" id="{455263EC-41CC-E247-9196-754ABD40F04F}"/>
              </a:ext>
            </a:extLst>
          </p:cNvPr>
          <p:cNvPicPr>
            <a:picLocks noChangeAspect="1"/>
          </p:cNvPicPr>
          <p:nvPr/>
        </p:nvPicPr>
        <p:blipFill rotWithShape="1">
          <a:blip r:embed="rId4"/>
          <a:srcRect l="21421" r="20680"/>
          <a:stretch/>
        </p:blipFill>
        <p:spPr>
          <a:xfrm>
            <a:off x="2202394" y="1915735"/>
            <a:ext cx="1732556" cy="2657202"/>
          </a:xfrm>
          <a:prstGeom prst="rect">
            <a:avLst/>
          </a:prstGeom>
        </p:spPr>
      </p:pic>
      <p:sp>
        <p:nvSpPr>
          <p:cNvPr id="47" name="Rectangle 46">
            <a:extLst>
              <a:ext uri="{FF2B5EF4-FFF2-40B4-BE49-F238E27FC236}">
                <a16:creationId xmlns="" xmlns:a16="http://schemas.microsoft.com/office/drawing/2014/main" id="{1ECA71B4-E62E-0149-BA1C-115498872016}"/>
              </a:ext>
            </a:extLst>
          </p:cNvPr>
          <p:cNvSpPr/>
          <p:nvPr/>
        </p:nvSpPr>
        <p:spPr>
          <a:xfrm>
            <a:off x="3923926" y="1892826"/>
            <a:ext cx="716126" cy="28063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solidFill>
                <a:prstClr val="white"/>
              </a:solidFill>
            </a:endParaRPr>
          </a:p>
        </p:txBody>
      </p:sp>
      <p:pic>
        <p:nvPicPr>
          <p:cNvPr id="50" name="Picture 49">
            <a:extLst>
              <a:ext uri="{FF2B5EF4-FFF2-40B4-BE49-F238E27FC236}">
                <a16:creationId xmlns="" xmlns:a16="http://schemas.microsoft.com/office/drawing/2014/main" id="{4C73010A-BCA4-284D-A4D9-44267526D45B}"/>
              </a:ext>
            </a:extLst>
          </p:cNvPr>
          <p:cNvPicPr>
            <a:picLocks noChangeAspect="1"/>
          </p:cNvPicPr>
          <p:nvPr/>
        </p:nvPicPr>
        <p:blipFill rotWithShape="1">
          <a:blip r:embed="rId5"/>
          <a:srcRect t="25149"/>
          <a:stretch/>
        </p:blipFill>
        <p:spPr>
          <a:xfrm>
            <a:off x="5714273" y="3268018"/>
            <a:ext cx="1617510" cy="1614307"/>
          </a:xfrm>
          <a:prstGeom prst="rect">
            <a:avLst/>
          </a:prstGeom>
        </p:spPr>
      </p:pic>
      <p:sp>
        <p:nvSpPr>
          <p:cNvPr id="43" name="Rectangle 42">
            <a:extLst>
              <a:ext uri="{FF2B5EF4-FFF2-40B4-BE49-F238E27FC236}">
                <a16:creationId xmlns="" xmlns:a16="http://schemas.microsoft.com/office/drawing/2014/main" id="{ACD41043-5E91-7F4B-98B3-F3B3A830CAD9}"/>
              </a:ext>
            </a:extLst>
          </p:cNvPr>
          <p:cNvSpPr/>
          <p:nvPr/>
        </p:nvSpPr>
        <p:spPr>
          <a:xfrm>
            <a:off x="5023111" y="3103962"/>
            <a:ext cx="622391" cy="17707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solidFill>
                <a:prstClr val="white"/>
              </a:solidFill>
            </a:endParaRPr>
          </a:p>
        </p:txBody>
      </p:sp>
      <p:pic>
        <p:nvPicPr>
          <p:cNvPr id="12" name="Picture 11">
            <a:extLst>
              <a:ext uri="{FF2B5EF4-FFF2-40B4-BE49-F238E27FC236}">
                <a16:creationId xmlns="" xmlns:a16="http://schemas.microsoft.com/office/drawing/2014/main" id="{25C52FEF-210F-8A4D-89CD-3F5D7A6B6DCB}"/>
              </a:ext>
            </a:extLst>
          </p:cNvPr>
          <p:cNvPicPr>
            <a:picLocks noChangeAspect="1"/>
          </p:cNvPicPr>
          <p:nvPr/>
        </p:nvPicPr>
        <p:blipFill rotWithShape="1">
          <a:blip r:embed="rId6"/>
          <a:srcRect l="17913"/>
          <a:stretch/>
        </p:blipFill>
        <p:spPr>
          <a:xfrm>
            <a:off x="3915674" y="1908100"/>
            <a:ext cx="1746515" cy="4246756"/>
          </a:xfrm>
          <a:prstGeom prst="rect">
            <a:avLst/>
          </a:prstGeom>
        </p:spPr>
      </p:pic>
      <p:sp>
        <p:nvSpPr>
          <p:cNvPr id="56" name="Rectangle 55">
            <a:extLst>
              <a:ext uri="{FF2B5EF4-FFF2-40B4-BE49-F238E27FC236}">
                <a16:creationId xmlns="" xmlns:a16="http://schemas.microsoft.com/office/drawing/2014/main" id="{3363FF24-E8BB-B54D-97AD-0F6F8160E924}"/>
              </a:ext>
            </a:extLst>
          </p:cNvPr>
          <p:cNvSpPr/>
          <p:nvPr/>
        </p:nvSpPr>
        <p:spPr>
          <a:xfrm>
            <a:off x="3790825" y="1101557"/>
            <a:ext cx="1868303" cy="8141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solidFill>
                <a:prstClr val="white"/>
              </a:solidFill>
            </a:endParaRPr>
          </a:p>
        </p:txBody>
      </p:sp>
      <p:pic>
        <p:nvPicPr>
          <p:cNvPr id="55" name="Picture 54">
            <a:extLst>
              <a:ext uri="{FF2B5EF4-FFF2-40B4-BE49-F238E27FC236}">
                <a16:creationId xmlns="" xmlns:a16="http://schemas.microsoft.com/office/drawing/2014/main" id="{3591DF3B-EAF1-8747-A62E-734A480E2DD6}"/>
              </a:ext>
            </a:extLst>
          </p:cNvPr>
          <p:cNvPicPr>
            <a:picLocks noChangeAspect="1"/>
          </p:cNvPicPr>
          <p:nvPr/>
        </p:nvPicPr>
        <p:blipFill rotWithShape="1">
          <a:blip r:embed="rId7"/>
          <a:srcRect l="18307" r="14527"/>
          <a:stretch/>
        </p:blipFill>
        <p:spPr>
          <a:xfrm>
            <a:off x="0" y="3300806"/>
            <a:ext cx="2189994" cy="2898262"/>
          </a:xfrm>
          <a:prstGeom prst="rect">
            <a:avLst/>
          </a:prstGeom>
        </p:spPr>
      </p:pic>
      <p:sp>
        <p:nvSpPr>
          <p:cNvPr id="6" name="Rectangle 5">
            <a:extLst>
              <a:ext uri="{FF2B5EF4-FFF2-40B4-BE49-F238E27FC236}">
                <a16:creationId xmlns="" xmlns:a16="http://schemas.microsoft.com/office/drawing/2014/main" id="{1A823C09-E64A-2D4B-A503-8E433FE967DF}"/>
              </a:ext>
            </a:extLst>
          </p:cNvPr>
          <p:cNvSpPr/>
          <p:nvPr/>
        </p:nvSpPr>
        <p:spPr>
          <a:xfrm>
            <a:off x="3652701" y="625503"/>
            <a:ext cx="2037350" cy="12825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solidFill>
                <a:prstClr val="white"/>
              </a:solidFill>
            </a:endParaRPr>
          </a:p>
        </p:txBody>
      </p:sp>
      <p:pic>
        <p:nvPicPr>
          <p:cNvPr id="53" name="Picture 52">
            <a:extLst>
              <a:ext uri="{FF2B5EF4-FFF2-40B4-BE49-F238E27FC236}">
                <a16:creationId xmlns="" xmlns:a16="http://schemas.microsoft.com/office/drawing/2014/main" id="{F6A8A135-C265-3842-B709-E3ACACA57116}"/>
              </a:ext>
            </a:extLst>
          </p:cNvPr>
          <p:cNvPicPr>
            <a:picLocks noChangeAspect="1"/>
          </p:cNvPicPr>
          <p:nvPr/>
        </p:nvPicPr>
        <p:blipFill rotWithShape="1">
          <a:blip r:embed="rId8"/>
          <a:srcRect t="2599"/>
          <a:stretch/>
        </p:blipFill>
        <p:spPr>
          <a:xfrm>
            <a:off x="2213712" y="-1"/>
            <a:ext cx="3460875" cy="1869751"/>
          </a:xfrm>
          <a:prstGeom prst="rect">
            <a:avLst/>
          </a:prstGeom>
        </p:spPr>
      </p:pic>
      <p:pic>
        <p:nvPicPr>
          <p:cNvPr id="46" name="Picture 45">
            <a:extLst>
              <a:ext uri="{FF2B5EF4-FFF2-40B4-BE49-F238E27FC236}">
                <a16:creationId xmlns="" xmlns:a16="http://schemas.microsoft.com/office/drawing/2014/main" id="{F415115F-71FE-7D4B-8F21-90DAEA2E99EF}"/>
              </a:ext>
            </a:extLst>
          </p:cNvPr>
          <p:cNvPicPr>
            <a:picLocks noChangeAspect="1"/>
          </p:cNvPicPr>
          <p:nvPr/>
        </p:nvPicPr>
        <p:blipFill rotWithShape="1">
          <a:blip r:embed="rId9"/>
          <a:srcRect t="17307" b="15198"/>
          <a:stretch/>
        </p:blipFill>
        <p:spPr>
          <a:xfrm>
            <a:off x="5714273" y="4874690"/>
            <a:ext cx="3438447" cy="1324379"/>
          </a:xfrm>
          <a:prstGeom prst="rect">
            <a:avLst/>
          </a:prstGeom>
        </p:spPr>
      </p:pic>
      <p:pic>
        <p:nvPicPr>
          <p:cNvPr id="26" name="Picture 25">
            <a:extLst>
              <a:ext uri="{FF2B5EF4-FFF2-40B4-BE49-F238E27FC236}">
                <a16:creationId xmlns="" xmlns:a16="http://schemas.microsoft.com/office/drawing/2014/main" id="{3303C7DE-6364-E943-B99D-CFBDF69DEA91}"/>
              </a:ext>
            </a:extLst>
          </p:cNvPr>
          <p:cNvPicPr>
            <a:picLocks noChangeAspect="1"/>
          </p:cNvPicPr>
          <p:nvPr/>
        </p:nvPicPr>
        <p:blipFill>
          <a:blip r:embed="rId10"/>
          <a:stretch>
            <a:fillRect/>
          </a:stretch>
        </p:blipFill>
        <p:spPr>
          <a:xfrm>
            <a:off x="7367822" y="3279545"/>
            <a:ext cx="1784898" cy="1584097"/>
          </a:xfrm>
          <a:prstGeom prst="rect">
            <a:avLst/>
          </a:prstGeom>
        </p:spPr>
      </p:pic>
      <p:pic>
        <p:nvPicPr>
          <p:cNvPr id="8" name="Picture 7">
            <a:extLst>
              <a:ext uri="{FF2B5EF4-FFF2-40B4-BE49-F238E27FC236}">
                <a16:creationId xmlns="" xmlns:a16="http://schemas.microsoft.com/office/drawing/2014/main" id="{A48CBE3F-A981-5945-9BD3-F80519A7A3F6}"/>
              </a:ext>
            </a:extLst>
          </p:cNvPr>
          <p:cNvPicPr>
            <a:picLocks noChangeAspect="1"/>
          </p:cNvPicPr>
          <p:nvPr/>
        </p:nvPicPr>
        <p:blipFill rotWithShape="1">
          <a:blip r:embed="rId11"/>
          <a:srcRect r="36395"/>
          <a:stretch/>
        </p:blipFill>
        <p:spPr>
          <a:xfrm>
            <a:off x="-1" y="-1"/>
            <a:ext cx="2201226" cy="3276175"/>
          </a:xfrm>
          <a:prstGeom prst="rect">
            <a:avLst/>
          </a:prstGeom>
        </p:spPr>
      </p:pic>
      <p:sp>
        <p:nvSpPr>
          <p:cNvPr id="7" name="Rectangle 6">
            <a:extLst>
              <a:ext uri="{FF2B5EF4-FFF2-40B4-BE49-F238E27FC236}">
                <a16:creationId xmlns="" xmlns:a16="http://schemas.microsoft.com/office/drawing/2014/main" id="{4187ACA4-0597-504B-9A0E-F89E0A1403F9}"/>
              </a:ext>
            </a:extLst>
          </p:cNvPr>
          <p:cNvSpPr/>
          <p:nvPr/>
        </p:nvSpPr>
        <p:spPr>
          <a:xfrm>
            <a:off x="7350411" y="2130950"/>
            <a:ext cx="1793590" cy="11370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solidFill>
                <a:prstClr val="white"/>
              </a:solidFill>
            </a:endParaRPr>
          </a:p>
        </p:txBody>
      </p:sp>
      <p:pic>
        <p:nvPicPr>
          <p:cNvPr id="4" name="Picture 3">
            <a:extLst>
              <a:ext uri="{FF2B5EF4-FFF2-40B4-BE49-F238E27FC236}">
                <a16:creationId xmlns="" xmlns:a16="http://schemas.microsoft.com/office/drawing/2014/main" id="{EFE40C79-C2FE-4E43-B6CA-EB749CE04136}"/>
              </a:ext>
            </a:extLst>
          </p:cNvPr>
          <p:cNvPicPr>
            <a:picLocks noChangeAspect="1"/>
          </p:cNvPicPr>
          <p:nvPr/>
        </p:nvPicPr>
        <p:blipFill rotWithShape="1">
          <a:blip r:embed="rId12"/>
          <a:srcRect r="5683"/>
          <a:stretch/>
        </p:blipFill>
        <p:spPr>
          <a:xfrm>
            <a:off x="5674588" y="1"/>
            <a:ext cx="3487855" cy="3283835"/>
          </a:xfrm>
          <a:prstGeom prst="rect">
            <a:avLst/>
          </a:prstGeom>
        </p:spPr>
      </p:pic>
      <p:cxnSp>
        <p:nvCxnSpPr>
          <p:cNvPr id="20" name="Straight Connector 19"/>
          <p:cNvCxnSpPr/>
          <p:nvPr/>
        </p:nvCxnSpPr>
        <p:spPr>
          <a:xfrm>
            <a:off x="0" y="3268020"/>
            <a:ext cx="2206576" cy="0"/>
          </a:xfrm>
          <a:prstGeom prst="line">
            <a:avLst/>
          </a:prstGeom>
          <a:ln w="762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206576" y="2"/>
            <a:ext cx="0" cy="6857999"/>
          </a:xfrm>
          <a:prstGeom prst="line">
            <a:avLst/>
          </a:prstGeom>
          <a:ln w="762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674588" y="2"/>
            <a:ext cx="0" cy="6857999"/>
          </a:xfrm>
          <a:prstGeom prst="line">
            <a:avLst/>
          </a:prstGeom>
          <a:ln w="762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a:cxnSpLocks/>
          </p:cNvCxnSpPr>
          <p:nvPr/>
        </p:nvCxnSpPr>
        <p:spPr>
          <a:xfrm>
            <a:off x="5674588" y="3268020"/>
            <a:ext cx="3469412" cy="0"/>
          </a:xfrm>
          <a:prstGeom prst="line">
            <a:avLst/>
          </a:prstGeom>
          <a:ln w="762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cxnSpLocks/>
          </p:cNvCxnSpPr>
          <p:nvPr/>
        </p:nvCxnSpPr>
        <p:spPr>
          <a:xfrm>
            <a:off x="5679765" y="4874691"/>
            <a:ext cx="3476936" cy="0"/>
          </a:xfrm>
          <a:prstGeom prst="line">
            <a:avLst/>
          </a:prstGeom>
          <a:ln w="762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206576" y="4569349"/>
            <a:ext cx="1717352" cy="0"/>
          </a:xfrm>
          <a:prstGeom prst="line">
            <a:avLst/>
          </a:prstGeom>
          <a:ln w="762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a:cxnSpLocks/>
          </p:cNvCxnSpPr>
          <p:nvPr/>
        </p:nvCxnSpPr>
        <p:spPr>
          <a:xfrm>
            <a:off x="2195737" y="1892829"/>
            <a:ext cx="3486375" cy="0"/>
          </a:xfrm>
          <a:prstGeom prst="line">
            <a:avLst/>
          </a:prstGeom>
          <a:ln w="762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3923928" y="1892831"/>
            <a:ext cx="0" cy="4965169"/>
          </a:xfrm>
          <a:prstGeom prst="line">
            <a:avLst/>
          </a:prstGeom>
          <a:ln w="762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350410" y="3268022"/>
            <a:ext cx="0" cy="1606671"/>
          </a:xfrm>
          <a:prstGeom prst="line">
            <a:avLst/>
          </a:prstGeom>
          <a:ln w="762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8" name="Rectangle 47">
            <a:extLst>
              <a:ext uri="{FF2B5EF4-FFF2-40B4-BE49-F238E27FC236}">
                <a16:creationId xmlns="" xmlns:a16="http://schemas.microsoft.com/office/drawing/2014/main" id="{45BEE635-0E27-2C4E-A8BC-B7718F722612}"/>
              </a:ext>
            </a:extLst>
          </p:cNvPr>
          <p:cNvSpPr/>
          <p:nvPr/>
        </p:nvSpPr>
        <p:spPr>
          <a:xfrm>
            <a:off x="-1865" y="6171456"/>
            <a:ext cx="9164307" cy="3561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solidFill>
                <a:prstClr val="white"/>
              </a:solidFill>
            </a:endParaRPr>
          </a:p>
        </p:txBody>
      </p:sp>
      <p:sp>
        <p:nvSpPr>
          <p:cNvPr id="23" name="Rectangle 22">
            <a:extLst>
              <a:ext uri="{FF2B5EF4-FFF2-40B4-BE49-F238E27FC236}">
                <a16:creationId xmlns="" xmlns:a16="http://schemas.microsoft.com/office/drawing/2014/main" id="{DCB6BB4F-3B7D-A842-B045-FF75F0B897F3}"/>
              </a:ext>
            </a:extLst>
          </p:cNvPr>
          <p:cNvSpPr/>
          <p:nvPr/>
        </p:nvSpPr>
        <p:spPr>
          <a:xfrm>
            <a:off x="-1865" y="6298622"/>
            <a:ext cx="9164308" cy="606355"/>
          </a:xfrm>
          <a:prstGeom prst="rect">
            <a:avLst/>
          </a:prstGeom>
          <a:solidFill>
            <a:srgbClr val="005A9B"/>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solidFill>
                <a:prstClr val="white"/>
              </a:solidFill>
            </a:endParaRPr>
          </a:p>
        </p:txBody>
      </p:sp>
      <p:pic>
        <p:nvPicPr>
          <p:cNvPr id="3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6646" y="6375493"/>
            <a:ext cx="1708746" cy="46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a:extLst>
              <a:ext uri="{FF2B5EF4-FFF2-40B4-BE49-F238E27FC236}">
                <a16:creationId xmlns="" xmlns:a16="http://schemas.microsoft.com/office/drawing/2014/main" id="{46EE1D25-6CDC-B746-9C17-F7CAF0D05E76}"/>
              </a:ext>
            </a:extLst>
          </p:cNvPr>
          <p:cNvSpPr txBox="1"/>
          <p:nvPr/>
        </p:nvSpPr>
        <p:spPr>
          <a:xfrm>
            <a:off x="6762751" y="6423733"/>
            <a:ext cx="2245457" cy="307777"/>
          </a:xfrm>
          <a:prstGeom prst="rect">
            <a:avLst/>
          </a:prstGeom>
          <a:noFill/>
        </p:spPr>
        <p:txBody>
          <a:bodyPr wrap="square" rtlCol="0">
            <a:spAutoFit/>
          </a:bodyPr>
          <a:lstStyle/>
          <a:p>
            <a:pPr algn="r"/>
            <a:r>
              <a:rPr lang="en-AU" b="1" spc="-50" dirty="0">
                <a:solidFill>
                  <a:srgbClr val="8BA6CB"/>
                </a:solidFill>
                <a:latin typeface="Poppins" pitchFamily="2" charset="77"/>
                <a:cs typeface="Poppins" pitchFamily="2" charset="77"/>
              </a:rPr>
              <a:t>Innovation Precinct</a:t>
            </a:r>
          </a:p>
        </p:txBody>
      </p:sp>
    </p:spTree>
    <p:extLst>
      <p:ext uri="{BB962C8B-B14F-4D97-AF65-F5344CB8AC3E}">
        <p14:creationId xmlns:p14="http://schemas.microsoft.com/office/powerpoint/2010/main" val="185612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par>
                                <p:cTn id="9" presetID="12" presetClass="entr" presetSubtype="1"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p:tgtEl>
                                          <p:spTgt spid="53"/>
                                        </p:tgtEl>
                                        <p:attrNameLst>
                                          <p:attrName>ppt_y</p:attrName>
                                        </p:attrNameLst>
                                      </p:cBhvr>
                                      <p:tavLst>
                                        <p:tav tm="0">
                                          <p:val>
                                            <p:strVal val="#ppt_y-#ppt_h*1.125000"/>
                                          </p:val>
                                        </p:tav>
                                        <p:tav tm="100000">
                                          <p:val>
                                            <p:strVal val="#ppt_y"/>
                                          </p:val>
                                        </p:tav>
                                      </p:tavLst>
                                    </p:anim>
                                    <p:animEffect transition="in" filter="wipe(down)">
                                      <p:cBhvr>
                                        <p:cTn id="12" dur="500"/>
                                        <p:tgtEl>
                                          <p:spTgt spid="53"/>
                                        </p:tgtEl>
                                      </p:cBhvr>
                                    </p:animEffect>
                                  </p:childTnLst>
                                </p:cTn>
                              </p:par>
                              <p:par>
                                <p:cTn id="13" presetID="1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p:tgtEl>
                                          <p:spTgt spid="4"/>
                                        </p:tgtEl>
                                        <p:attrNameLst>
                                          <p:attrName>ppt_x</p:attrName>
                                        </p:attrNameLst>
                                      </p:cBhvr>
                                      <p:tavLst>
                                        <p:tav tm="0">
                                          <p:val>
                                            <p:strVal val="#ppt_x+#ppt_w*1.125000"/>
                                          </p:val>
                                        </p:tav>
                                        <p:tav tm="100000">
                                          <p:val>
                                            <p:strVal val="#ppt_x"/>
                                          </p:val>
                                        </p:tav>
                                      </p:tavLst>
                                    </p:anim>
                                    <p:animEffect transition="in" filter="wipe(left)">
                                      <p:cBhvr>
                                        <p:cTn id="16" dur="500"/>
                                        <p:tgtEl>
                                          <p:spTgt spid="4"/>
                                        </p:tgtEl>
                                      </p:cBhvr>
                                    </p:animEffect>
                                  </p:childTnLst>
                                </p:cTn>
                              </p:par>
                              <p:par>
                                <p:cTn id="17" presetID="12" presetClass="entr" presetSubtype="1"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p:tgtEl>
                                          <p:spTgt spid="26"/>
                                        </p:tgtEl>
                                        <p:attrNameLst>
                                          <p:attrName>ppt_y</p:attrName>
                                        </p:attrNameLst>
                                      </p:cBhvr>
                                      <p:tavLst>
                                        <p:tav tm="0">
                                          <p:val>
                                            <p:strVal val="#ppt_y-#ppt_h*1.125000"/>
                                          </p:val>
                                        </p:tav>
                                        <p:tav tm="100000">
                                          <p:val>
                                            <p:strVal val="#ppt_y"/>
                                          </p:val>
                                        </p:tav>
                                      </p:tavLst>
                                    </p:anim>
                                    <p:animEffect transition="in" filter="wipe(down)">
                                      <p:cBhvr>
                                        <p:cTn id="20" dur="500"/>
                                        <p:tgtEl>
                                          <p:spTgt spid="26"/>
                                        </p:tgtEl>
                                      </p:cBhvr>
                                    </p:animEffect>
                                  </p:childTnLst>
                                </p:cTn>
                              </p:par>
                              <p:par>
                                <p:cTn id="21" presetID="12" presetClass="entr" presetSubtype="4"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p:tgtEl>
                                          <p:spTgt spid="55"/>
                                        </p:tgtEl>
                                        <p:attrNameLst>
                                          <p:attrName>ppt_y</p:attrName>
                                        </p:attrNameLst>
                                      </p:cBhvr>
                                      <p:tavLst>
                                        <p:tav tm="0">
                                          <p:val>
                                            <p:strVal val="#ppt_y+#ppt_h*1.125000"/>
                                          </p:val>
                                        </p:tav>
                                        <p:tav tm="100000">
                                          <p:val>
                                            <p:strVal val="#ppt_y"/>
                                          </p:val>
                                        </p:tav>
                                      </p:tavLst>
                                    </p:anim>
                                    <p:animEffect transition="in" filter="wipe(up)">
                                      <p:cBhvr>
                                        <p:cTn id="24" dur="500"/>
                                        <p:tgtEl>
                                          <p:spTgt spid="55"/>
                                        </p:tgtEl>
                                      </p:cBhvr>
                                    </p:animEffect>
                                  </p:childTnLst>
                                </p:cTn>
                              </p:par>
                              <p:par>
                                <p:cTn id="25" presetID="12" presetClass="entr" presetSubtype="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p:tgtEl>
                                          <p:spTgt spid="12"/>
                                        </p:tgtEl>
                                        <p:attrNameLst>
                                          <p:attrName>ppt_y</p:attrName>
                                        </p:attrNameLst>
                                      </p:cBhvr>
                                      <p:tavLst>
                                        <p:tav tm="0">
                                          <p:val>
                                            <p:strVal val="#ppt_y-#ppt_h*1.125000"/>
                                          </p:val>
                                        </p:tav>
                                        <p:tav tm="100000">
                                          <p:val>
                                            <p:strVal val="#ppt_y"/>
                                          </p:val>
                                        </p:tav>
                                      </p:tavLst>
                                    </p:anim>
                                    <p:animEffect transition="in" filter="wipe(down)">
                                      <p:cBhvr>
                                        <p:cTn id="28" dur="500"/>
                                        <p:tgtEl>
                                          <p:spTgt spid="12"/>
                                        </p:tgtEl>
                                      </p:cBhvr>
                                    </p:animEffect>
                                  </p:childTnLst>
                                </p:cTn>
                              </p:par>
                              <p:par>
                                <p:cTn id="29" presetID="12" presetClass="entr" presetSubtype="4"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p:tgtEl>
                                          <p:spTgt spid="46"/>
                                        </p:tgtEl>
                                        <p:attrNameLst>
                                          <p:attrName>ppt_y</p:attrName>
                                        </p:attrNameLst>
                                      </p:cBhvr>
                                      <p:tavLst>
                                        <p:tav tm="0">
                                          <p:val>
                                            <p:strVal val="#ppt_y+#ppt_h*1.125000"/>
                                          </p:val>
                                        </p:tav>
                                        <p:tav tm="100000">
                                          <p:val>
                                            <p:strVal val="#ppt_y"/>
                                          </p:val>
                                        </p:tav>
                                      </p:tavLst>
                                    </p:anim>
                                    <p:animEffect transition="in" filter="wipe(up)">
                                      <p:cBhvr>
                                        <p:cTn id="32" dur="500"/>
                                        <p:tgtEl>
                                          <p:spTgt spid="46"/>
                                        </p:tgtEl>
                                      </p:cBhvr>
                                    </p:animEffect>
                                  </p:childTnLst>
                                </p:cTn>
                              </p:par>
                              <p:par>
                                <p:cTn id="33" presetID="12" presetClass="entr" presetSubtype="2"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p:tgtEl>
                                          <p:spTgt spid="22"/>
                                        </p:tgtEl>
                                        <p:attrNameLst>
                                          <p:attrName>ppt_x</p:attrName>
                                        </p:attrNameLst>
                                      </p:cBhvr>
                                      <p:tavLst>
                                        <p:tav tm="0">
                                          <p:val>
                                            <p:strVal val="#ppt_x+#ppt_w*1.125000"/>
                                          </p:val>
                                        </p:tav>
                                        <p:tav tm="100000">
                                          <p:val>
                                            <p:strVal val="#ppt_x"/>
                                          </p:val>
                                        </p:tav>
                                      </p:tavLst>
                                    </p:anim>
                                    <p:animEffect transition="in" filter="wipe(left)">
                                      <p:cBhvr>
                                        <p:cTn id="36" dur="500"/>
                                        <p:tgtEl>
                                          <p:spTgt spid="22"/>
                                        </p:tgtEl>
                                      </p:cBhvr>
                                    </p:animEffect>
                                  </p:childTnLst>
                                </p:cTn>
                              </p:par>
                              <p:par>
                                <p:cTn id="37" presetID="12" presetClass="entr" presetSubtype="8"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anim calcmode="lin" valueType="num">
                                      <p:cBhvr additive="base">
                                        <p:cTn id="39" dur="500"/>
                                        <p:tgtEl>
                                          <p:spTgt spid="50"/>
                                        </p:tgtEl>
                                        <p:attrNameLst>
                                          <p:attrName>ppt_x</p:attrName>
                                        </p:attrNameLst>
                                      </p:cBhvr>
                                      <p:tavLst>
                                        <p:tav tm="0">
                                          <p:val>
                                            <p:strVal val="#ppt_x-#ppt_w*1.125000"/>
                                          </p:val>
                                        </p:tav>
                                        <p:tav tm="100000">
                                          <p:val>
                                            <p:strVal val="#ppt_x"/>
                                          </p:val>
                                        </p:tav>
                                      </p:tavLst>
                                    </p:anim>
                                    <p:animEffect transition="in" filter="wipe(right)">
                                      <p:cBhvr>
                                        <p:cTn id="40" dur="500"/>
                                        <p:tgtEl>
                                          <p:spTgt spid="50"/>
                                        </p:tgtEl>
                                      </p:cBhvr>
                                    </p:animEffect>
                                  </p:childTnLst>
                                </p:cTn>
                              </p:par>
                              <p:par>
                                <p:cTn id="41" presetID="12" presetClass="entr" presetSubtype="8"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p:tgtEl>
                                          <p:spTgt spid="39"/>
                                        </p:tgtEl>
                                        <p:attrNameLst>
                                          <p:attrName>ppt_x</p:attrName>
                                        </p:attrNameLst>
                                      </p:cBhvr>
                                      <p:tavLst>
                                        <p:tav tm="0">
                                          <p:val>
                                            <p:strVal val="#ppt_x-#ppt_w*1.125000"/>
                                          </p:val>
                                        </p:tav>
                                        <p:tav tm="100000">
                                          <p:val>
                                            <p:strVal val="#ppt_x"/>
                                          </p:val>
                                        </p:tav>
                                      </p:tavLst>
                                    </p:anim>
                                    <p:animEffect transition="in" filter="wipe(right)">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07272" y="5519422"/>
            <a:ext cx="2436728" cy="1338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49" name="Table 48"/>
          <p:cNvGraphicFramePr>
            <a:graphicFrameLocks noGrp="1"/>
          </p:cNvGraphicFramePr>
          <p:nvPr>
            <p:extLst>
              <p:ext uri="{D42A27DB-BD31-4B8C-83A1-F6EECF244321}">
                <p14:modId xmlns:p14="http://schemas.microsoft.com/office/powerpoint/2010/main" val="1075818249"/>
              </p:ext>
            </p:extLst>
          </p:nvPr>
        </p:nvGraphicFramePr>
        <p:xfrm>
          <a:off x="29998" y="1696429"/>
          <a:ext cx="9114000" cy="4804914"/>
        </p:xfrm>
        <a:graphic>
          <a:graphicData uri="http://schemas.openxmlformats.org/drawingml/2006/table">
            <a:tbl>
              <a:tblPr>
                <a:tableStyleId>{5C22544A-7EE6-4342-B048-85BDC9FD1C3A}</a:tableStyleId>
              </a:tblPr>
              <a:tblGrid>
                <a:gridCol w="1302000">
                  <a:extLst>
                    <a:ext uri="{9D8B030D-6E8A-4147-A177-3AD203B41FA5}">
                      <a16:colId xmlns="" xmlns:a16="http://schemas.microsoft.com/office/drawing/2014/main" val="20000"/>
                    </a:ext>
                  </a:extLst>
                </a:gridCol>
                <a:gridCol w="1302000">
                  <a:extLst>
                    <a:ext uri="{9D8B030D-6E8A-4147-A177-3AD203B41FA5}">
                      <a16:colId xmlns="" xmlns:a16="http://schemas.microsoft.com/office/drawing/2014/main" val="20001"/>
                    </a:ext>
                  </a:extLst>
                </a:gridCol>
                <a:gridCol w="1302000">
                  <a:extLst>
                    <a:ext uri="{9D8B030D-6E8A-4147-A177-3AD203B41FA5}">
                      <a16:colId xmlns="" xmlns:a16="http://schemas.microsoft.com/office/drawing/2014/main" val="20002"/>
                    </a:ext>
                  </a:extLst>
                </a:gridCol>
                <a:gridCol w="1302000">
                  <a:extLst>
                    <a:ext uri="{9D8B030D-6E8A-4147-A177-3AD203B41FA5}">
                      <a16:colId xmlns="" xmlns:a16="http://schemas.microsoft.com/office/drawing/2014/main" val="20003"/>
                    </a:ext>
                  </a:extLst>
                </a:gridCol>
                <a:gridCol w="1302000">
                  <a:extLst>
                    <a:ext uri="{9D8B030D-6E8A-4147-A177-3AD203B41FA5}">
                      <a16:colId xmlns="" xmlns:a16="http://schemas.microsoft.com/office/drawing/2014/main" val="20004"/>
                    </a:ext>
                  </a:extLst>
                </a:gridCol>
                <a:gridCol w="1302000">
                  <a:extLst>
                    <a:ext uri="{9D8B030D-6E8A-4147-A177-3AD203B41FA5}">
                      <a16:colId xmlns="" xmlns:a16="http://schemas.microsoft.com/office/drawing/2014/main" val="20005"/>
                    </a:ext>
                  </a:extLst>
                </a:gridCol>
                <a:gridCol w="1302000">
                  <a:extLst>
                    <a:ext uri="{9D8B030D-6E8A-4147-A177-3AD203B41FA5}">
                      <a16:colId xmlns="" xmlns:a16="http://schemas.microsoft.com/office/drawing/2014/main" val="20006"/>
                    </a:ext>
                  </a:extLst>
                </a:gridCol>
              </a:tblGrid>
              <a:tr h="800819">
                <a:tc>
                  <a:txBody>
                    <a:bodyPr/>
                    <a:lstStyle/>
                    <a:p>
                      <a:endParaRPr lang="en-US" sz="2000" dirty="0"/>
                    </a:p>
                  </a:txBody>
                  <a:tcPr marL="91425" marR="91425" marT="60960" marB="60960">
                    <a:lnL w="12700" cmpd="sng">
                      <a:noFill/>
                    </a:lnL>
                    <a:lnR w="12700" cap="flat" cmpd="sng" algn="ctr">
                      <a:solidFill>
                        <a:prstClr val="white">
                          <a:lumMod val="65000"/>
                        </a:prstClr>
                      </a:solidFill>
                      <a:prstDash val="solid"/>
                      <a:round/>
                      <a:headEnd type="none" w="med" len="med"/>
                      <a:tailEnd type="none" w="med" len="med"/>
                    </a:lnR>
                    <a:lnT w="12700" cmpd="sng">
                      <a:noFill/>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mpd="sng">
                      <a:noFill/>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mpd="sng">
                      <a:noFill/>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mpd="sng">
                      <a:noFill/>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mpd="sng">
                      <a:noFill/>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mpd="sng">
                      <a:noFill/>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mpd="sng">
                      <a:noFill/>
                    </a:lnR>
                    <a:lnT w="12700" cmpd="sng">
                      <a:noFill/>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800819">
                <a:tc>
                  <a:txBody>
                    <a:bodyPr/>
                    <a:lstStyle/>
                    <a:p>
                      <a:endParaRPr lang="en-US" sz="2000" dirty="0"/>
                    </a:p>
                  </a:txBody>
                  <a:tcPr marL="91425" marR="91425" marT="60960" marB="60960">
                    <a:lnL w="12700" cmpd="sng">
                      <a:noFill/>
                    </a:lnL>
                    <a:lnR w="12700" cap="flat" cmpd="sng" algn="ctr">
                      <a:solidFill>
                        <a:prstClr val="white">
                          <a:lumMod val="65000"/>
                        </a:prstClr>
                      </a:solidFill>
                      <a:prstDash val="solid"/>
                      <a:round/>
                      <a:headEnd type="none" w="med" len="med"/>
                      <a:tailEnd type="none" w="med" len="med"/>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mpd="sng">
                      <a:noFill/>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800819">
                <a:tc>
                  <a:txBody>
                    <a:bodyPr/>
                    <a:lstStyle/>
                    <a:p>
                      <a:endParaRPr lang="en-US" sz="2000" dirty="0"/>
                    </a:p>
                  </a:txBody>
                  <a:tcPr marL="91425" marR="91425" marT="60960" marB="60960">
                    <a:lnL w="12700" cmpd="sng">
                      <a:noFill/>
                    </a:lnL>
                    <a:lnR w="12700" cap="flat" cmpd="sng" algn="ctr">
                      <a:solidFill>
                        <a:prstClr val="white">
                          <a:lumMod val="65000"/>
                        </a:prstClr>
                      </a:solidFill>
                      <a:prstDash val="solid"/>
                      <a:round/>
                      <a:headEnd type="none" w="med" len="med"/>
                      <a:tailEnd type="none" w="med" len="med"/>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mpd="sng">
                      <a:noFill/>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800819">
                <a:tc>
                  <a:txBody>
                    <a:bodyPr/>
                    <a:lstStyle/>
                    <a:p>
                      <a:endParaRPr lang="en-US" sz="2000" dirty="0"/>
                    </a:p>
                  </a:txBody>
                  <a:tcPr marL="91425" marR="91425" marT="60960" marB="60960">
                    <a:lnL w="12700" cmpd="sng">
                      <a:noFill/>
                    </a:lnL>
                    <a:lnR w="12700" cap="flat" cmpd="sng" algn="ctr">
                      <a:solidFill>
                        <a:prstClr val="white">
                          <a:lumMod val="65000"/>
                        </a:prstClr>
                      </a:solidFill>
                      <a:prstDash val="solid"/>
                      <a:round/>
                      <a:headEnd type="none" w="med" len="med"/>
                      <a:tailEnd type="none" w="med" len="med"/>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mpd="sng">
                      <a:noFill/>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800819">
                <a:tc>
                  <a:txBody>
                    <a:bodyPr/>
                    <a:lstStyle/>
                    <a:p>
                      <a:endParaRPr lang="en-US" sz="2000" dirty="0"/>
                    </a:p>
                  </a:txBody>
                  <a:tcPr marL="91425" marR="91425" marT="60960" marB="60960">
                    <a:lnL w="12700" cmpd="sng">
                      <a:noFill/>
                    </a:lnL>
                    <a:lnR w="12700" cap="flat" cmpd="sng" algn="ctr">
                      <a:solidFill>
                        <a:prstClr val="white">
                          <a:lumMod val="65000"/>
                        </a:prstClr>
                      </a:solidFill>
                      <a:prstDash val="solid"/>
                      <a:round/>
                      <a:headEnd type="none" w="med" len="med"/>
                      <a:tailEnd type="none" w="med" len="med"/>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mpd="sng">
                      <a:noFill/>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800819">
                <a:tc>
                  <a:txBody>
                    <a:bodyPr/>
                    <a:lstStyle/>
                    <a:p>
                      <a:endParaRPr lang="en-US" sz="2000" dirty="0"/>
                    </a:p>
                  </a:txBody>
                  <a:tcPr marL="91425" marR="91425" marT="60960" marB="60960">
                    <a:lnL w="12700" cmpd="sng">
                      <a:noFill/>
                    </a:lnL>
                    <a:lnR w="12700" cap="flat" cmpd="sng" algn="ctr">
                      <a:solidFill>
                        <a:prstClr val="white">
                          <a:lumMod val="65000"/>
                        </a:prstClr>
                      </a:solidFill>
                      <a:prstDash val="solid"/>
                      <a:round/>
                      <a:headEnd type="none" w="med" len="med"/>
                      <a:tailEnd type="none" w="med" len="med"/>
                    </a:lnR>
                    <a:lnT w="76200" cap="flat" cmpd="sng" algn="ctr">
                      <a:solidFill>
                        <a:prstClr val="white"/>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76200" cap="flat" cmpd="sng" algn="ctr">
                      <a:solidFill>
                        <a:prstClr val="white"/>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76200" cap="flat" cmpd="sng" algn="ctr">
                      <a:solidFill>
                        <a:prstClr val="white"/>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76200" cap="flat" cmpd="sng" algn="ctr">
                      <a:solidFill>
                        <a:prstClr val="white"/>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76200" cap="flat" cmpd="sng" algn="ctr">
                      <a:solidFill>
                        <a:prstClr val="white"/>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76200" cap="flat" cmpd="sng" algn="ctr">
                      <a:solidFill>
                        <a:prstClr val="white"/>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2000" dirty="0"/>
                    </a:p>
                  </a:txBody>
                  <a:tcPr marL="91425" marR="91425" marT="60960" marB="60960">
                    <a:lnL w="12700" cap="flat" cmpd="sng" algn="ctr">
                      <a:solidFill>
                        <a:prstClr val="white">
                          <a:lumMod val="65000"/>
                        </a:prstClr>
                      </a:solidFill>
                      <a:prstDash val="solid"/>
                      <a:round/>
                      <a:headEnd type="none" w="med" len="med"/>
                      <a:tailEnd type="none" w="med" len="med"/>
                    </a:lnL>
                    <a:lnR w="12700" cmpd="sng">
                      <a:noFill/>
                    </a:lnR>
                    <a:lnT w="76200" cap="flat" cmpd="sng" algn="ctr">
                      <a:solidFill>
                        <a:prstClr val="white"/>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bl>
          </a:graphicData>
        </a:graphic>
      </p:graphicFrame>
      <p:pic>
        <p:nvPicPr>
          <p:cNvPr id="50" name="Picture 4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722" y="2014519"/>
            <a:ext cx="744744" cy="275078"/>
          </a:xfrm>
          <a:prstGeom prst="rect">
            <a:avLst/>
          </a:prstGeom>
        </p:spPr>
      </p:pic>
      <p:pic>
        <p:nvPicPr>
          <p:cNvPr id="51" name="Picture 5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43064" y="2018612"/>
            <a:ext cx="881308" cy="283102"/>
          </a:xfrm>
          <a:prstGeom prst="rect">
            <a:avLst/>
          </a:prstGeom>
        </p:spPr>
      </p:pic>
      <p:pic>
        <p:nvPicPr>
          <p:cNvPr id="52" name="Picture 5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810208" y="2038594"/>
            <a:ext cx="913314" cy="187392"/>
          </a:xfrm>
          <a:prstGeom prst="rect">
            <a:avLst/>
          </a:prstGeom>
        </p:spPr>
      </p:pic>
      <p:pic>
        <p:nvPicPr>
          <p:cNvPr id="53" name="Picture 5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128425" y="1982021"/>
            <a:ext cx="881308" cy="301316"/>
          </a:xfrm>
          <a:prstGeom prst="rect">
            <a:avLst/>
          </a:prstGeom>
        </p:spPr>
      </p:pic>
      <p:pic>
        <p:nvPicPr>
          <p:cNvPr id="54" name="Picture 53"/>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593552" y="1973032"/>
            <a:ext cx="550818" cy="344090"/>
          </a:xfrm>
          <a:prstGeom prst="rect">
            <a:avLst/>
          </a:prstGeom>
        </p:spPr>
      </p:pic>
      <p:pic>
        <p:nvPicPr>
          <p:cNvPr id="55" name="Picture 54"/>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707272" y="1997757"/>
            <a:ext cx="936390" cy="216052"/>
          </a:xfrm>
          <a:prstGeom prst="rect">
            <a:avLst/>
          </a:prstGeom>
        </p:spPr>
      </p:pic>
      <p:pic>
        <p:nvPicPr>
          <p:cNvPr id="56" name="Picture 5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047454" y="1980565"/>
            <a:ext cx="878611" cy="255102"/>
          </a:xfrm>
          <a:prstGeom prst="rect">
            <a:avLst/>
          </a:prstGeom>
        </p:spPr>
      </p:pic>
      <p:pic>
        <p:nvPicPr>
          <p:cNvPr id="57" name="Picture 5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04211" y="2727298"/>
            <a:ext cx="751753" cy="461772"/>
          </a:xfrm>
          <a:prstGeom prst="rect">
            <a:avLst/>
          </a:prstGeom>
        </p:spPr>
      </p:pic>
      <p:pic>
        <p:nvPicPr>
          <p:cNvPr id="58" name="Picture 57"/>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541528" y="2857454"/>
            <a:ext cx="881308" cy="240066"/>
          </a:xfrm>
          <a:prstGeom prst="rect">
            <a:avLst/>
          </a:prstGeom>
        </p:spPr>
      </p:pic>
      <p:pic>
        <p:nvPicPr>
          <p:cNvPr id="59" name="Picture 58"/>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833158" y="2879490"/>
            <a:ext cx="881308" cy="147854"/>
          </a:xfrm>
          <a:prstGeom prst="rect">
            <a:avLst/>
          </a:prstGeom>
        </p:spPr>
      </p:pic>
      <p:pic>
        <p:nvPicPr>
          <p:cNvPr id="60" name="Picture 59"/>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133069" y="2824272"/>
            <a:ext cx="885853" cy="285610"/>
          </a:xfrm>
          <a:prstGeom prst="rect">
            <a:avLst/>
          </a:prstGeom>
        </p:spPr>
      </p:pic>
      <p:pic>
        <p:nvPicPr>
          <p:cNvPr id="61" name="Picture 60"/>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592023" y="2773129"/>
            <a:ext cx="566509" cy="418714"/>
          </a:xfrm>
          <a:prstGeom prst="rect">
            <a:avLst/>
          </a:prstGeom>
        </p:spPr>
      </p:pic>
      <p:pic>
        <p:nvPicPr>
          <p:cNvPr id="62" name="Picture 61"/>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6747057" y="2858711"/>
            <a:ext cx="881308" cy="174532"/>
          </a:xfrm>
          <a:prstGeom prst="rect">
            <a:avLst/>
          </a:prstGeom>
        </p:spPr>
      </p:pic>
      <p:pic>
        <p:nvPicPr>
          <p:cNvPr id="63" name="Picture 62"/>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111716" y="2753889"/>
            <a:ext cx="720110" cy="364792"/>
          </a:xfrm>
          <a:prstGeom prst="rect">
            <a:avLst/>
          </a:prstGeom>
        </p:spPr>
      </p:pic>
      <p:pic>
        <p:nvPicPr>
          <p:cNvPr id="64" name="Picture 63"/>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77208" y="3565106"/>
            <a:ext cx="952886" cy="468548"/>
          </a:xfrm>
          <a:prstGeom prst="rect">
            <a:avLst/>
          </a:prstGeom>
        </p:spPr>
      </p:pic>
      <p:pic>
        <p:nvPicPr>
          <p:cNvPr id="65" name="Picture 64"/>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1549176" y="3560127"/>
            <a:ext cx="881308" cy="379670"/>
          </a:xfrm>
          <a:prstGeom prst="rect">
            <a:avLst/>
          </a:prstGeom>
        </p:spPr>
      </p:pic>
      <p:pic>
        <p:nvPicPr>
          <p:cNvPr id="66" name="Picture 65"/>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2840805" y="3635239"/>
            <a:ext cx="881308" cy="364066"/>
          </a:xfrm>
          <a:prstGeom prst="rect">
            <a:avLst/>
          </a:prstGeom>
        </p:spPr>
      </p:pic>
      <p:pic>
        <p:nvPicPr>
          <p:cNvPr id="67" name="Picture 66"/>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4145258" y="3589389"/>
            <a:ext cx="893688" cy="407148"/>
          </a:xfrm>
          <a:prstGeom prst="rect">
            <a:avLst/>
          </a:prstGeom>
        </p:spPr>
      </p:pic>
      <p:pic>
        <p:nvPicPr>
          <p:cNvPr id="68" name="Picture 67"/>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5490440" y="3607950"/>
            <a:ext cx="794697" cy="335272"/>
          </a:xfrm>
          <a:prstGeom prst="rect">
            <a:avLst/>
          </a:prstGeom>
        </p:spPr>
      </p:pic>
      <p:pic>
        <p:nvPicPr>
          <p:cNvPr id="69" name="Picture 68"/>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6756241" y="3666943"/>
            <a:ext cx="826226" cy="214560"/>
          </a:xfrm>
          <a:prstGeom prst="rect">
            <a:avLst/>
          </a:prstGeom>
        </p:spPr>
      </p:pic>
      <p:pic>
        <p:nvPicPr>
          <p:cNvPr id="70" name="Picture 69"/>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8034146" y="3640632"/>
            <a:ext cx="824803" cy="274604"/>
          </a:xfrm>
          <a:prstGeom prst="rect">
            <a:avLst/>
          </a:prstGeom>
        </p:spPr>
      </p:pic>
      <p:pic>
        <p:nvPicPr>
          <p:cNvPr id="71" name="Picture 70"/>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216989" y="4422940"/>
            <a:ext cx="936390" cy="303960"/>
          </a:xfrm>
          <a:prstGeom prst="rect">
            <a:avLst/>
          </a:prstGeom>
        </p:spPr>
      </p:pic>
      <p:pic>
        <p:nvPicPr>
          <p:cNvPr id="72" name="Picture 71"/>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1541528" y="4431938"/>
            <a:ext cx="881308" cy="310324"/>
          </a:xfrm>
          <a:prstGeom prst="rect">
            <a:avLst/>
          </a:prstGeom>
        </p:spPr>
      </p:pic>
      <p:pic>
        <p:nvPicPr>
          <p:cNvPr id="73" name="Picture 72"/>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2888237" y="4447425"/>
            <a:ext cx="771144" cy="269904"/>
          </a:xfrm>
          <a:prstGeom prst="rect">
            <a:avLst/>
          </a:prstGeom>
        </p:spPr>
      </p:pic>
      <p:pic>
        <p:nvPicPr>
          <p:cNvPr id="74" name="Picture 73"/>
          <p:cNvPicPr>
            <a:picLocks noChangeAspect="1"/>
          </p:cNvPicPr>
          <p:nvPr/>
        </p:nvPicPr>
        <p:blipFill rotWithShape="1">
          <a:blip r:embed="rId27" cstate="print">
            <a:extLst>
              <a:ext uri="{28A0092B-C50C-407E-A947-70E740481C1C}">
                <a14:useLocalDpi xmlns:a14="http://schemas.microsoft.com/office/drawing/2010/main"/>
              </a:ext>
            </a:extLst>
          </a:blip>
          <a:srcRect/>
          <a:stretch/>
        </p:blipFill>
        <p:spPr>
          <a:xfrm>
            <a:off x="4180858" y="4420985"/>
            <a:ext cx="805931" cy="353192"/>
          </a:xfrm>
          <a:prstGeom prst="rect">
            <a:avLst/>
          </a:prstGeom>
        </p:spPr>
      </p:pic>
      <p:pic>
        <p:nvPicPr>
          <p:cNvPr id="75" name="Picture 74"/>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5403826" y="4467367"/>
            <a:ext cx="925101" cy="276564"/>
          </a:xfrm>
          <a:prstGeom prst="rect">
            <a:avLst/>
          </a:prstGeom>
        </p:spPr>
      </p:pic>
      <p:pic>
        <p:nvPicPr>
          <p:cNvPr id="76" name="Picture 75"/>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6770003" y="4477138"/>
            <a:ext cx="827634" cy="268196"/>
          </a:xfrm>
          <a:prstGeom prst="rect">
            <a:avLst/>
          </a:prstGeom>
        </p:spPr>
      </p:pic>
      <p:pic>
        <p:nvPicPr>
          <p:cNvPr id="77" name="Picture 76"/>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8039800" y="4421406"/>
            <a:ext cx="775100" cy="308940"/>
          </a:xfrm>
          <a:prstGeom prst="rect">
            <a:avLst/>
          </a:prstGeom>
        </p:spPr>
      </p:pic>
      <p:pic>
        <p:nvPicPr>
          <p:cNvPr id="78" name="Picture 77"/>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169563" y="5166296"/>
            <a:ext cx="923033" cy="368768"/>
          </a:xfrm>
          <a:prstGeom prst="rect">
            <a:avLst/>
          </a:prstGeom>
        </p:spPr>
      </p:pic>
      <p:pic>
        <p:nvPicPr>
          <p:cNvPr id="79" name="Picture 78"/>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1588959" y="5181767"/>
            <a:ext cx="776988" cy="388028"/>
          </a:xfrm>
          <a:prstGeom prst="rect">
            <a:avLst/>
          </a:prstGeom>
        </p:spPr>
      </p:pic>
      <p:pic>
        <p:nvPicPr>
          <p:cNvPr id="80" name="Picture 79"/>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2865289" y="5254081"/>
            <a:ext cx="826226" cy="287036"/>
          </a:xfrm>
          <a:prstGeom prst="rect">
            <a:avLst/>
          </a:prstGeom>
        </p:spPr>
      </p:pic>
      <p:pic>
        <p:nvPicPr>
          <p:cNvPr id="81" name="Picture 80"/>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4141117" y="5319156"/>
            <a:ext cx="870152" cy="182202"/>
          </a:xfrm>
          <a:prstGeom prst="rect">
            <a:avLst/>
          </a:prstGeom>
        </p:spPr>
      </p:pic>
      <p:pic>
        <p:nvPicPr>
          <p:cNvPr id="82" name="Picture 81"/>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5521642" y="5185287"/>
            <a:ext cx="722779" cy="372470"/>
          </a:xfrm>
          <a:prstGeom prst="rect">
            <a:avLst/>
          </a:prstGeom>
        </p:spPr>
      </p:pic>
      <p:pic>
        <p:nvPicPr>
          <p:cNvPr id="83" name="Picture 82"/>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6815906" y="5123844"/>
            <a:ext cx="721945" cy="480718"/>
          </a:xfrm>
          <a:prstGeom prst="rect">
            <a:avLst/>
          </a:prstGeom>
        </p:spPr>
      </p:pic>
      <p:pic>
        <p:nvPicPr>
          <p:cNvPr id="84" name="Picture 83"/>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8064289" y="5283268"/>
            <a:ext cx="870019" cy="202260"/>
          </a:xfrm>
          <a:prstGeom prst="rect">
            <a:avLst/>
          </a:prstGeom>
        </p:spPr>
      </p:pic>
      <p:pic>
        <p:nvPicPr>
          <p:cNvPr id="85" name="Picture 84"/>
          <p:cNvPicPr>
            <a:picLocks noChangeAspect="1"/>
          </p:cNvPicPr>
          <p:nvPr/>
        </p:nvPicPr>
        <p:blipFill rotWithShape="1">
          <a:blip r:embed="rId38" cstate="print">
            <a:extLst>
              <a:ext uri="{28A0092B-C50C-407E-A947-70E740481C1C}">
                <a14:useLocalDpi xmlns:a14="http://schemas.microsoft.com/office/drawing/2010/main"/>
              </a:ext>
            </a:extLst>
          </a:blip>
          <a:srcRect/>
          <a:stretch/>
        </p:blipFill>
        <p:spPr>
          <a:xfrm>
            <a:off x="200156" y="5979864"/>
            <a:ext cx="881308" cy="353072"/>
          </a:xfrm>
          <a:prstGeom prst="rect">
            <a:avLst/>
          </a:prstGeom>
        </p:spPr>
      </p:pic>
      <p:pic>
        <p:nvPicPr>
          <p:cNvPr id="86" name="Picture 85"/>
          <p:cNvPicPr>
            <a:picLocks noChangeAspect="1"/>
          </p:cNvPicPr>
          <p:nvPr/>
        </p:nvPicPr>
        <p:blipFill rotWithShape="1">
          <a:blip r:embed="rId39" cstate="print">
            <a:extLst>
              <a:ext uri="{28A0092B-C50C-407E-A947-70E740481C1C}">
                <a14:useLocalDpi xmlns:a14="http://schemas.microsoft.com/office/drawing/2010/main"/>
              </a:ext>
            </a:extLst>
          </a:blip>
          <a:srcRect/>
          <a:stretch/>
        </p:blipFill>
        <p:spPr>
          <a:xfrm>
            <a:off x="1613450" y="6050340"/>
            <a:ext cx="716063" cy="320574"/>
          </a:xfrm>
          <a:prstGeom prst="rect">
            <a:avLst/>
          </a:prstGeom>
        </p:spPr>
      </p:pic>
      <p:pic>
        <p:nvPicPr>
          <p:cNvPr id="87" name="Picture 86"/>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2857641" y="6062572"/>
            <a:ext cx="826226" cy="268776"/>
          </a:xfrm>
          <a:prstGeom prst="rect">
            <a:avLst/>
          </a:prstGeom>
        </p:spPr>
      </p:pic>
      <p:pic>
        <p:nvPicPr>
          <p:cNvPr id="88" name="Picture 87"/>
          <p:cNvPicPr>
            <a:picLocks noChangeAspect="1"/>
          </p:cNvPicPr>
          <p:nvPr/>
        </p:nvPicPr>
        <p:blipFill rotWithShape="1">
          <a:blip r:embed="rId41" cstate="print">
            <a:extLst>
              <a:ext uri="{28A0092B-C50C-407E-A947-70E740481C1C}">
                <a14:useLocalDpi xmlns:a14="http://schemas.microsoft.com/office/drawing/2010/main"/>
              </a:ext>
            </a:extLst>
          </a:blip>
          <a:srcRect/>
          <a:stretch/>
        </p:blipFill>
        <p:spPr>
          <a:xfrm>
            <a:off x="4124357" y="6116871"/>
            <a:ext cx="911394" cy="172460"/>
          </a:xfrm>
          <a:prstGeom prst="rect">
            <a:avLst/>
          </a:prstGeom>
        </p:spPr>
      </p:pic>
      <p:pic>
        <p:nvPicPr>
          <p:cNvPr id="89" name="Picture 88"/>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a:xfrm>
            <a:off x="5474206" y="6092928"/>
            <a:ext cx="826226" cy="200056"/>
          </a:xfrm>
          <a:prstGeom prst="rect">
            <a:avLst/>
          </a:prstGeom>
        </p:spPr>
      </p:pic>
      <p:pic>
        <p:nvPicPr>
          <p:cNvPr id="90" name="Picture 89"/>
          <p:cNvPicPr>
            <a:picLocks noChangeAspect="1"/>
          </p:cNvPicPr>
          <p:nvPr/>
        </p:nvPicPr>
        <p:blipFill rotWithShape="1">
          <a:blip r:embed="rId43" cstate="print">
            <a:extLst>
              <a:ext uri="{28A0092B-C50C-407E-A947-70E740481C1C}">
                <a14:useLocalDpi xmlns:a14="http://schemas.microsoft.com/office/drawing/2010/main"/>
              </a:ext>
            </a:extLst>
          </a:blip>
          <a:srcRect/>
          <a:stretch/>
        </p:blipFill>
        <p:spPr>
          <a:xfrm>
            <a:off x="6747059" y="6073462"/>
            <a:ext cx="857847" cy="278700"/>
          </a:xfrm>
          <a:prstGeom prst="rect">
            <a:avLst/>
          </a:prstGeom>
        </p:spPr>
      </p:pic>
      <p:pic>
        <p:nvPicPr>
          <p:cNvPr id="91" name="Picture 90"/>
          <p:cNvPicPr>
            <a:picLocks noChangeAspect="1"/>
          </p:cNvPicPr>
          <p:nvPr/>
        </p:nvPicPr>
        <p:blipFill>
          <a:blip r:embed="rId44" cstate="print">
            <a:extLst>
              <a:ext uri="{28A0092B-C50C-407E-A947-70E740481C1C}">
                <a14:useLocalDpi xmlns:a14="http://schemas.microsoft.com/office/drawing/2010/main"/>
              </a:ext>
            </a:extLst>
          </a:blip>
          <a:stretch>
            <a:fillRect/>
          </a:stretch>
        </p:blipFill>
        <p:spPr>
          <a:xfrm>
            <a:off x="8055104" y="6056591"/>
            <a:ext cx="890727" cy="287604"/>
          </a:xfrm>
          <a:prstGeom prst="rect">
            <a:avLst/>
          </a:prstGeom>
        </p:spPr>
      </p:pic>
      <p:sp>
        <p:nvSpPr>
          <p:cNvPr id="4" name="Title 3">
            <a:extLst>
              <a:ext uri="{FF2B5EF4-FFF2-40B4-BE49-F238E27FC236}">
                <a16:creationId xmlns="" xmlns:a16="http://schemas.microsoft.com/office/drawing/2014/main" id="{A9ED7068-7F83-AA4B-94C7-561449E9D09C}"/>
              </a:ext>
            </a:extLst>
          </p:cNvPr>
          <p:cNvSpPr>
            <a:spLocks noGrp="1"/>
          </p:cNvSpPr>
          <p:nvPr>
            <p:ph type="title"/>
          </p:nvPr>
        </p:nvSpPr>
        <p:spPr>
          <a:xfrm>
            <a:off x="2636109" y="313408"/>
            <a:ext cx="5691463" cy="766721"/>
          </a:xfrm>
        </p:spPr>
        <p:txBody>
          <a:bodyPr lIns="0"/>
          <a:lstStyle/>
          <a:p>
            <a:pPr algn="l"/>
            <a:r>
              <a:rPr lang="en-US" dirty="0"/>
              <a:t>University connections</a:t>
            </a:r>
          </a:p>
        </p:txBody>
      </p:sp>
      <p:sp>
        <p:nvSpPr>
          <p:cNvPr id="5" name="Round Same Side Corner Rectangle 4">
            <a:extLst>
              <a:ext uri="{FF2B5EF4-FFF2-40B4-BE49-F238E27FC236}">
                <a16:creationId xmlns="" xmlns:a16="http://schemas.microsoft.com/office/drawing/2014/main" id="{3C6A8B85-9EB3-424F-A8E3-721A2AD9A45E}"/>
              </a:ext>
            </a:extLst>
          </p:cNvPr>
          <p:cNvSpPr/>
          <p:nvPr/>
        </p:nvSpPr>
        <p:spPr>
          <a:xfrm rot="10800000">
            <a:off x="227871" y="-1"/>
            <a:ext cx="2138076" cy="1228360"/>
          </a:xfrm>
          <a:prstGeom prst="round2SameRect">
            <a:avLst/>
          </a:prstGeom>
          <a:solidFill>
            <a:srgbClr val="5081B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6" name="TextBox 5">
            <a:extLst>
              <a:ext uri="{FF2B5EF4-FFF2-40B4-BE49-F238E27FC236}">
                <a16:creationId xmlns="" xmlns:a16="http://schemas.microsoft.com/office/drawing/2014/main" id="{D58CD2E0-62A5-0547-B73E-39174AAC06C6}"/>
              </a:ext>
            </a:extLst>
          </p:cNvPr>
          <p:cNvSpPr txBox="1"/>
          <p:nvPr/>
        </p:nvSpPr>
        <p:spPr>
          <a:xfrm>
            <a:off x="227871" y="106539"/>
            <a:ext cx="2138076" cy="1007712"/>
          </a:xfrm>
          <a:prstGeom prst="rect">
            <a:avLst/>
          </a:prstGeom>
          <a:noFill/>
        </p:spPr>
        <p:txBody>
          <a:bodyPr wrap="square" rtlCol="0">
            <a:spAutoFit/>
          </a:bodyPr>
          <a:lstStyle/>
          <a:p>
            <a:pPr algn="ctr"/>
            <a:r>
              <a:rPr lang="en-US" altLang="en-US" sz="1600" b="1" dirty="0">
                <a:solidFill>
                  <a:srgbClr val="8BA6CB"/>
                </a:solidFill>
                <a:latin typeface="Fira Sans" panose="020B0503050000020004" pitchFamily="34" charset="0"/>
                <a:cs typeface="Arial" panose="020B0604020202020204" pitchFamily="34" charset="0"/>
              </a:rPr>
              <a:t>1</a:t>
            </a:r>
          </a:p>
          <a:p>
            <a:pPr algn="ctr">
              <a:lnSpc>
                <a:spcPct val="90000"/>
              </a:lnSpc>
              <a:spcBef>
                <a:spcPts val="400"/>
              </a:spcBef>
            </a:pPr>
            <a:r>
              <a:rPr lang="en-US" altLang="en-US" sz="2200" b="1" dirty="0">
                <a:solidFill>
                  <a:schemeClr val="bg1"/>
                </a:solidFill>
                <a:latin typeface="Poppins" pitchFamily="2" charset="77"/>
                <a:cs typeface="Poppins" pitchFamily="2" charset="77"/>
              </a:rPr>
              <a:t>Graduate </a:t>
            </a:r>
          </a:p>
          <a:p>
            <a:pPr algn="ctr">
              <a:lnSpc>
                <a:spcPct val="90000"/>
              </a:lnSpc>
            </a:pPr>
            <a:r>
              <a:rPr lang="en-US" altLang="en-US" sz="2200" b="1" dirty="0">
                <a:solidFill>
                  <a:schemeClr val="bg1"/>
                </a:solidFill>
                <a:latin typeface="Poppins" pitchFamily="2" charset="77"/>
                <a:cs typeface="Poppins" pitchFamily="2" charset="77"/>
              </a:rPr>
              <a:t>Institute </a:t>
            </a:r>
          </a:p>
        </p:txBody>
      </p:sp>
      <p:sp>
        <p:nvSpPr>
          <p:cNvPr id="92" name="Line 8">
            <a:extLst>
              <a:ext uri="{FF2B5EF4-FFF2-40B4-BE49-F238E27FC236}">
                <a16:creationId xmlns="" xmlns:a16="http://schemas.microsoft.com/office/drawing/2014/main" id="{5EAC23EB-0B87-1749-B816-EB4EABEA2CB2}"/>
              </a:ext>
            </a:extLst>
          </p:cNvPr>
          <p:cNvSpPr>
            <a:spLocks noChangeShapeType="1"/>
          </p:cNvSpPr>
          <p:nvPr/>
        </p:nvSpPr>
        <p:spPr bwMode="auto">
          <a:xfrm flipH="1">
            <a:off x="349665" y="283841"/>
            <a:ext cx="780427" cy="0"/>
          </a:xfrm>
          <a:prstGeom prst="line">
            <a:avLst/>
          </a:prstGeom>
          <a:noFill/>
          <a:ln w="6480" cap="sq">
            <a:solidFill>
              <a:srgbClr val="8BA6CB"/>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7889" tIns="38945" rIns="77889" bIns="38945"/>
          <a:lstStyle/>
          <a:p>
            <a:endParaRPr lang="en-AU" dirty="0">
              <a:solidFill>
                <a:prstClr val="black"/>
              </a:solidFill>
            </a:endParaRPr>
          </a:p>
        </p:txBody>
      </p:sp>
      <p:sp>
        <p:nvSpPr>
          <p:cNvPr id="94" name="Line 8">
            <a:extLst>
              <a:ext uri="{FF2B5EF4-FFF2-40B4-BE49-F238E27FC236}">
                <a16:creationId xmlns="" xmlns:a16="http://schemas.microsoft.com/office/drawing/2014/main" id="{6836C181-D6F7-884D-A29A-1BEC6C996BCC}"/>
              </a:ext>
            </a:extLst>
          </p:cNvPr>
          <p:cNvSpPr>
            <a:spLocks noChangeShapeType="1"/>
          </p:cNvSpPr>
          <p:nvPr/>
        </p:nvSpPr>
        <p:spPr bwMode="auto">
          <a:xfrm flipH="1">
            <a:off x="1478248" y="283841"/>
            <a:ext cx="780427" cy="0"/>
          </a:xfrm>
          <a:prstGeom prst="line">
            <a:avLst/>
          </a:prstGeom>
          <a:noFill/>
          <a:ln w="6480" cap="sq">
            <a:solidFill>
              <a:srgbClr val="8BA6CB"/>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7889" tIns="38945" rIns="77889" bIns="38945"/>
          <a:lstStyle/>
          <a:p>
            <a:endParaRPr lang="en-AU" dirty="0">
              <a:solidFill>
                <a:prstClr val="black"/>
              </a:solidFill>
            </a:endParaRPr>
          </a:p>
        </p:txBody>
      </p:sp>
      <p:sp>
        <p:nvSpPr>
          <p:cNvPr id="93" name="Rectangle 92"/>
          <p:cNvSpPr/>
          <p:nvPr/>
        </p:nvSpPr>
        <p:spPr>
          <a:xfrm>
            <a:off x="29998" y="1362269"/>
            <a:ext cx="984707" cy="33416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5" name="Picture 94">
            <a:extLst>
              <a:ext uri="{FF2B5EF4-FFF2-40B4-BE49-F238E27FC236}">
                <a16:creationId xmlns="" xmlns:a16="http://schemas.microsoft.com/office/drawing/2014/main" id="{292D8397-C5D8-6747-A80E-D9B1D92159C3}"/>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0" y="1"/>
            <a:ext cx="9144000" cy="96600"/>
          </a:xfrm>
          <a:prstGeom prst="rect">
            <a:avLst/>
          </a:prstGeom>
        </p:spPr>
      </p:pic>
      <p:sp>
        <p:nvSpPr>
          <p:cNvPr id="97" name="Rectangle 96">
            <a:extLst>
              <a:ext uri="{FF2B5EF4-FFF2-40B4-BE49-F238E27FC236}">
                <a16:creationId xmlns="" xmlns:a16="http://schemas.microsoft.com/office/drawing/2014/main" id="{BF23B2A4-B064-7641-8DE7-14C2A371B923}"/>
              </a:ext>
            </a:extLst>
          </p:cNvPr>
          <p:cNvSpPr/>
          <p:nvPr/>
        </p:nvSpPr>
        <p:spPr>
          <a:xfrm>
            <a:off x="2636108" y="1175446"/>
            <a:ext cx="508820"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01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21CED189-9306-2949-A640-07720BA21088}"/>
              </a:ext>
            </a:extLst>
          </p:cNvPr>
          <p:cNvPicPr>
            <a:picLocks noChangeAspect="1"/>
          </p:cNvPicPr>
          <p:nvPr/>
        </p:nvPicPr>
        <p:blipFill>
          <a:blip r:embed="rId3"/>
          <a:stretch>
            <a:fillRect/>
          </a:stretch>
        </p:blipFill>
        <p:spPr>
          <a:xfrm>
            <a:off x="0" y="-5602"/>
            <a:ext cx="9144000" cy="6863602"/>
          </a:xfrm>
          <a:prstGeom prst="rect">
            <a:avLst/>
          </a:prstGeom>
        </p:spPr>
      </p:pic>
      <p:sp>
        <p:nvSpPr>
          <p:cNvPr id="19" name="Rectangle 18">
            <a:extLst>
              <a:ext uri="{FF2B5EF4-FFF2-40B4-BE49-F238E27FC236}">
                <a16:creationId xmlns="" xmlns:a16="http://schemas.microsoft.com/office/drawing/2014/main" id="{DC39E8E7-C207-F547-AF27-3083D392AD14}"/>
              </a:ext>
            </a:extLst>
          </p:cNvPr>
          <p:cNvSpPr/>
          <p:nvPr/>
        </p:nvSpPr>
        <p:spPr>
          <a:xfrm>
            <a:off x="-1864" y="6298623"/>
            <a:ext cx="9149995" cy="559378"/>
          </a:xfrm>
          <a:prstGeom prst="rect">
            <a:avLst/>
          </a:prstGeom>
          <a:solidFill>
            <a:srgbClr val="005A9B"/>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solidFill>
                <a:prstClr val="white"/>
              </a:solidFill>
            </a:endParaRPr>
          </a:p>
        </p:txBody>
      </p:sp>
      <p:sp>
        <p:nvSpPr>
          <p:cNvPr id="20" name="TextBox 19">
            <a:extLst>
              <a:ext uri="{FF2B5EF4-FFF2-40B4-BE49-F238E27FC236}">
                <a16:creationId xmlns="" xmlns:a16="http://schemas.microsoft.com/office/drawing/2014/main" id="{1F2CF4DD-3612-1D41-816C-AD75BF618034}"/>
              </a:ext>
            </a:extLst>
          </p:cNvPr>
          <p:cNvSpPr txBox="1"/>
          <p:nvPr/>
        </p:nvSpPr>
        <p:spPr>
          <a:xfrm>
            <a:off x="6762751" y="6432525"/>
            <a:ext cx="2245457" cy="307777"/>
          </a:xfrm>
          <a:prstGeom prst="rect">
            <a:avLst/>
          </a:prstGeom>
          <a:noFill/>
        </p:spPr>
        <p:txBody>
          <a:bodyPr wrap="square" rtlCol="0">
            <a:spAutoFit/>
          </a:bodyPr>
          <a:lstStyle/>
          <a:p>
            <a:pPr algn="r"/>
            <a:r>
              <a:rPr lang="en-AU" b="1" spc="-50" dirty="0">
                <a:solidFill>
                  <a:srgbClr val="8BA6CB"/>
                </a:solidFill>
                <a:latin typeface="Poppins" pitchFamily="2" charset="77"/>
                <a:cs typeface="Poppins" pitchFamily="2" charset="77"/>
              </a:rPr>
              <a:t>Innovation</a:t>
            </a:r>
          </a:p>
        </p:txBody>
      </p:sp>
      <p:pic>
        <p:nvPicPr>
          <p:cNvPr id="21" name="Picture 2">
            <a:extLst>
              <a:ext uri="{FF2B5EF4-FFF2-40B4-BE49-F238E27FC236}">
                <a16:creationId xmlns="" xmlns:a16="http://schemas.microsoft.com/office/drawing/2014/main" id="{DEA21E17-DA4C-9F45-BB70-F51526BD9C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646" y="6397356"/>
            <a:ext cx="1708746" cy="37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Oval 25">
            <a:extLst>
              <a:ext uri="{FF2B5EF4-FFF2-40B4-BE49-F238E27FC236}">
                <a16:creationId xmlns="" xmlns:a16="http://schemas.microsoft.com/office/drawing/2014/main" id="{2E6FDFC1-55C5-D34B-8AE4-05D3690CF51C}"/>
              </a:ext>
            </a:extLst>
          </p:cNvPr>
          <p:cNvSpPr/>
          <p:nvPr/>
        </p:nvSpPr>
        <p:spPr>
          <a:xfrm>
            <a:off x="1947320" y="467360"/>
            <a:ext cx="5101739" cy="5101739"/>
          </a:xfrm>
          <a:prstGeom prst="ellipse">
            <a:avLst/>
          </a:prstGeom>
          <a:gradFill flip="none" rotWithShape="1">
            <a:gsLst>
              <a:gs pos="0">
                <a:schemeClr val="bg1"/>
              </a:gs>
              <a:gs pos="68000">
                <a:schemeClr val="bg1">
                  <a:alpha val="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lIns="121904" tIns="60952" rIns="121904" bIns="60952" spcCol="0" rtlCol="0" anchor="ctr"/>
          <a:lstStyle/>
          <a:p>
            <a:pPr algn="ctr"/>
            <a:endParaRPr lang="en-US" dirty="0">
              <a:solidFill>
                <a:prstClr val="white"/>
              </a:solidFill>
            </a:endParaRPr>
          </a:p>
        </p:txBody>
      </p:sp>
      <p:pic>
        <p:nvPicPr>
          <p:cNvPr id="27" name="Picture 26">
            <a:extLst>
              <a:ext uri="{FF2B5EF4-FFF2-40B4-BE49-F238E27FC236}">
                <a16:creationId xmlns="" xmlns:a16="http://schemas.microsoft.com/office/drawing/2014/main" id="{F8A1BB01-2954-6B48-A855-9B75CCBE40F1}"/>
              </a:ext>
            </a:extLst>
          </p:cNvPr>
          <p:cNvPicPr>
            <a:picLocks noChangeAspect="1"/>
          </p:cNvPicPr>
          <p:nvPr/>
        </p:nvPicPr>
        <p:blipFill>
          <a:blip r:embed="rId5"/>
          <a:stretch>
            <a:fillRect/>
          </a:stretch>
        </p:blipFill>
        <p:spPr>
          <a:xfrm>
            <a:off x="5676316" y="1139393"/>
            <a:ext cx="3123688" cy="1524052"/>
          </a:xfrm>
          <a:prstGeom prst="rect">
            <a:avLst/>
          </a:prstGeom>
          <a:effectLst>
            <a:outerShdw blurRad="635000" dist="38100" dir="2700000" algn="tl" rotWithShape="0">
              <a:prstClr val="black">
                <a:alpha val="70000"/>
              </a:prstClr>
            </a:outerShdw>
          </a:effectLst>
        </p:spPr>
      </p:pic>
      <p:pic>
        <p:nvPicPr>
          <p:cNvPr id="28" name="Picture 27">
            <a:extLst>
              <a:ext uri="{FF2B5EF4-FFF2-40B4-BE49-F238E27FC236}">
                <a16:creationId xmlns="" xmlns:a16="http://schemas.microsoft.com/office/drawing/2014/main" id="{DA25988A-0E0D-4546-A7E1-6B25249ADA10}"/>
              </a:ext>
            </a:extLst>
          </p:cNvPr>
          <p:cNvPicPr>
            <a:picLocks noChangeAspect="1"/>
          </p:cNvPicPr>
          <p:nvPr/>
        </p:nvPicPr>
        <p:blipFill>
          <a:blip r:embed="rId6"/>
          <a:stretch>
            <a:fillRect/>
          </a:stretch>
        </p:blipFill>
        <p:spPr>
          <a:xfrm>
            <a:off x="341585" y="1145276"/>
            <a:ext cx="3128508" cy="1537002"/>
          </a:xfrm>
          <a:prstGeom prst="rect">
            <a:avLst/>
          </a:prstGeom>
          <a:effectLst>
            <a:outerShdw blurRad="635000" dist="38100" dir="2700000" algn="tl" rotWithShape="0">
              <a:prstClr val="black">
                <a:alpha val="70000"/>
              </a:prstClr>
            </a:outerShdw>
          </a:effectLst>
        </p:spPr>
      </p:pic>
      <p:pic>
        <p:nvPicPr>
          <p:cNvPr id="29" name="Picture 28">
            <a:extLst>
              <a:ext uri="{FF2B5EF4-FFF2-40B4-BE49-F238E27FC236}">
                <a16:creationId xmlns="" xmlns:a16="http://schemas.microsoft.com/office/drawing/2014/main" id="{494A3E7F-FCDC-DD4D-B784-C76439C1AFC6}"/>
              </a:ext>
            </a:extLst>
          </p:cNvPr>
          <p:cNvPicPr>
            <a:picLocks noChangeAspect="1"/>
          </p:cNvPicPr>
          <p:nvPr/>
        </p:nvPicPr>
        <p:blipFill>
          <a:blip r:embed="rId7"/>
          <a:stretch>
            <a:fillRect/>
          </a:stretch>
        </p:blipFill>
        <p:spPr>
          <a:xfrm>
            <a:off x="2955181" y="4273917"/>
            <a:ext cx="3128508" cy="1537002"/>
          </a:xfrm>
          <a:prstGeom prst="rect">
            <a:avLst/>
          </a:prstGeom>
          <a:effectLst>
            <a:outerShdw blurRad="635000" dist="38100" dir="2700000" algn="tl" rotWithShape="0">
              <a:prstClr val="black">
                <a:alpha val="70000"/>
              </a:prstClr>
            </a:outerShdw>
          </a:effectLst>
        </p:spPr>
      </p:pic>
      <p:pic>
        <p:nvPicPr>
          <p:cNvPr id="31" name="Picture 30">
            <a:extLst>
              <a:ext uri="{FF2B5EF4-FFF2-40B4-BE49-F238E27FC236}">
                <a16:creationId xmlns="" xmlns:a16="http://schemas.microsoft.com/office/drawing/2014/main" id="{2E2DEDA0-F467-694D-9790-C202704826A9}"/>
              </a:ext>
            </a:extLst>
          </p:cNvPr>
          <p:cNvPicPr>
            <a:picLocks noChangeAspect="1"/>
          </p:cNvPicPr>
          <p:nvPr/>
        </p:nvPicPr>
        <p:blipFill>
          <a:blip r:embed="rId8"/>
          <a:stretch>
            <a:fillRect/>
          </a:stretch>
        </p:blipFill>
        <p:spPr>
          <a:xfrm>
            <a:off x="3019560" y="1449029"/>
            <a:ext cx="3056142" cy="3056142"/>
          </a:xfrm>
          <a:prstGeom prst="rect">
            <a:avLst/>
          </a:prstGeom>
        </p:spPr>
      </p:pic>
      <p:pic>
        <p:nvPicPr>
          <p:cNvPr id="34" name="Picture 33">
            <a:extLst>
              <a:ext uri="{FF2B5EF4-FFF2-40B4-BE49-F238E27FC236}">
                <a16:creationId xmlns="" xmlns:a16="http://schemas.microsoft.com/office/drawing/2014/main" id="{69649D80-00F9-ED45-B87C-4986DF7FEA9E}"/>
              </a:ext>
            </a:extLst>
          </p:cNvPr>
          <p:cNvPicPr>
            <a:picLocks noChangeAspect="1"/>
          </p:cNvPicPr>
          <p:nvPr/>
        </p:nvPicPr>
        <p:blipFill>
          <a:blip r:embed="rId5"/>
          <a:stretch>
            <a:fillRect/>
          </a:stretch>
        </p:blipFill>
        <p:spPr>
          <a:xfrm>
            <a:off x="5676316" y="1139392"/>
            <a:ext cx="3123688" cy="1524052"/>
          </a:xfrm>
          <a:prstGeom prst="rect">
            <a:avLst/>
          </a:prstGeom>
          <a:effectLst>
            <a:outerShdw blurRad="635000" dist="38100" dir="2700000" algn="tl" rotWithShape="0">
              <a:prstClr val="black">
                <a:alpha val="70000"/>
              </a:prstClr>
            </a:outerShdw>
          </a:effectLst>
        </p:spPr>
      </p:pic>
    </p:spTree>
    <p:extLst>
      <p:ext uri="{BB962C8B-B14F-4D97-AF65-F5344CB8AC3E}">
        <p14:creationId xmlns:p14="http://schemas.microsoft.com/office/powerpoint/2010/main" val="347549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par>
                          <p:cTn id="9" fill="hold">
                            <p:stCondLst>
                              <p:cond delay="0"/>
                            </p:stCondLst>
                            <p:childTnLst>
                              <p:par>
                                <p:cTn id="10" presetID="6" presetClass="emph" presetSubtype="0" fill="hold" nodeType="afterEffect">
                                  <p:stCondLst>
                                    <p:cond delay="0"/>
                                  </p:stCondLst>
                                  <p:childTnLst>
                                    <p:animScale>
                                      <p:cBhvr>
                                        <p:cTn id="11" dur="1000" fill="hold"/>
                                        <p:tgtEl>
                                          <p:spTgt spid="3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 xmlns:a16="http://schemas.microsoft.com/office/drawing/2014/main" id="{3F5B96C0-D3C8-0447-B71C-6DBFCC4C65E3}"/>
              </a:ext>
            </a:extLst>
          </p:cNvPr>
          <p:cNvSpPr/>
          <p:nvPr/>
        </p:nvSpPr>
        <p:spPr>
          <a:xfrm>
            <a:off x="7555915" y="1687046"/>
            <a:ext cx="1396718" cy="5172745"/>
          </a:xfrm>
          <a:prstGeom prst="rect">
            <a:avLst/>
          </a:prstGeom>
          <a:gradFill>
            <a:gsLst>
              <a:gs pos="0">
                <a:schemeClr val="bg1"/>
              </a:gs>
              <a:gs pos="100000">
                <a:schemeClr val="bg2">
                  <a:lumMod val="9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p>
        </p:txBody>
      </p:sp>
      <p:sp>
        <p:nvSpPr>
          <p:cNvPr id="24" name="Rectangle 23">
            <a:extLst>
              <a:ext uri="{FF2B5EF4-FFF2-40B4-BE49-F238E27FC236}">
                <a16:creationId xmlns="" xmlns:a16="http://schemas.microsoft.com/office/drawing/2014/main" id="{F665B7AF-40A1-F84E-BD47-21ED90E11801}"/>
              </a:ext>
            </a:extLst>
          </p:cNvPr>
          <p:cNvSpPr/>
          <p:nvPr/>
        </p:nvSpPr>
        <p:spPr>
          <a:xfrm>
            <a:off x="3177646" y="1692455"/>
            <a:ext cx="1385018" cy="5172745"/>
          </a:xfrm>
          <a:prstGeom prst="rect">
            <a:avLst/>
          </a:prstGeom>
          <a:gradFill>
            <a:gsLst>
              <a:gs pos="0">
                <a:schemeClr val="bg1"/>
              </a:gs>
              <a:gs pos="100000">
                <a:schemeClr val="bg2">
                  <a:lumMod val="9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p>
        </p:txBody>
      </p:sp>
      <p:sp>
        <p:nvSpPr>
          <p:cNvPr id="27" name="Rectangle 26">
            <a:extLst>
              <a:ext uri="{FF2B5EF4-FFF2-40B4-BE49-F238E27FC236}">
                <a16:creationId xmlns="" xmlns:a16="http://schemas.microsoft.com/office/drawing/2014/main" id="{F665B7AF-40A1-F84E-BD47-21ED90E11801}"/>
              </a:ext>
            </a:extLst>
          </p:cNvPr>
          <p:cNvSpPr/>
          <p:nvPr/>
        </p:nvSpPr>
        <p:spPr>
          <a:xfrm>
            <a:off x="6085782" y="1687046"/>
            <a:ext cx="1396718" cy="5172745"/>
          </a:xfrm>
          <a:prstGeom prst="rect">
            <a:avLst/>
          </a:prstGeom>
          <a:gradFill>
            <a:gsLst>
              <a:gs pos="0">
                <a:schemeClr val="bg1"/>
              </a:gs>
              <a:gs pos="100000">
                <a:schemeClr val="bg2">
                  <a:lumMod val="9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p>
        </p:txBody>
      </p:sp>
      <p:sp>
        <p:nvSpPr>
          <p:cNvPr id="25" name="Rectangle 24">
            <a:extLst>
              <a:ext uri="{FF2B5EF4-FFF2-40B4-BE49-F238E27FC236}">
                <a16:creationId xmlns="" xmlns:a16="http://schemas.microsoft.com/office/drawing/2014/main" id="{F665B7AF-40A1-F84E-BD47-21ED90E11801}"/>
              </a:ext>
            </a:extLst>
          </p:cNvPr>
          <p:cNvSpPr/>
          <p:nvPr/>
        </p:nvSpPr>
        <p:spPr>
          <a:xfrm>
            <a:off x="4622299" y="1692455"/>
            <a:ext cx="1408247" cy="5172745"/>
          </a:xfrm>
          <a:prstGeom prst="rect">
            <a:avLst/>
          </a:prstGeom>
          <a:gradFill>
            <a:gsLst>
              <a:gs pos="0">
                <a:schemeClr val="bg1"/>
              </a:gs>
              <a:gs pos="100000">
                <a:schemeClr val="bg2">
                  <a:lumMod val="9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p>
        </p:txBody>
      </p:sp>
      <p:sp>
        <p:nvSpPr>
          <p:cNvPr id="26" name="Rectangle 25">
            <a:extLst>
              <a:ext uri="{FF2B5EF4-FFF2-40B4-BE49-F238E27FC236}">
                <a16:creationId xmlns="" xmlns:a16="http://schemas.microsoft.com/office/drawing/2014/main" id="{F665B7AF-40A1-F84E-BD47-21ED90E11801}"/>
              </a:ext>
            </a:extLst>
          </p:cNvPr>
          <p:cNvSpPr/>
          <p:nvPr/>
        </p:nvSpPr>
        <p:spPr>
          <a:xfrm>
            <a:off x="1709617" y="1692454"/>
            <a:ext cx="1400825" cy="5172745"/>
          </a:xfrm>
          <a:prstGeom prst="rect">
            <a:avLst/>
          </a:prstGeom>
          <a:gradFill>
            <a:gsLst>
              <a:gs pos="0">
                <a:schemeClr val="bg1"/>
              </a:gs>
              <a:gs pos="100000">
                <a:schemeClr val="bg2">
                  <a:lumMod val="9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p>
        </p:txBody>
      </p:sp>
      <p:sp>
        <p:nvSpPr>
          <p:cNvPr id="3" name="Rectangle 2">
            <a:extLst>
              <a:ext uri="{FF2B5EF4-FFF2-40B4-BE49-F238E27FC236}">
                <a16:creationId xmlns="" xmlns:a16="http://schemas.microsoft.com/office/drawing/2014/main" id="{F665B7AF-40A1-F84E-BD47-21ED90E11801}"/>
              </a:ext>
            </a:extLst>
          </p:cNvPr>
          <p:cNvSpPr/>
          <p:nvPr/>
        </p:nvSpPr>
        <p:spPr>
          <a:xfrm>
            <a:off x="245014" y="1687046"/>
            <a:ext cx="1405919" cy="5172745"/>
          </a:xfrm>
          <a:prstGeom prst="rect">
            <a:avLst/>
          </a:prstGeom>
          <a:gradFill>
            <a:gsLst>
              <a:gs pos="0">
                <a:schemeClr val="bg1"/>
              </a:gs>
              <a:gs pos="100000">
                <a:schemeClr val="bg2">
                  <a:lumMod val="9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p>
        </p:txBody>
      </p:sp>
      <p:pic>
        <p:nvPicPr>
          <p:cNvPr id="10" name="Picture 9">
            <a:extLst>
              <a:ext uri="{FF2B5EF4-FFF2-40B4-BE49-F238E27FC236}">
                <a16:creationId xmlns="" xmlns:a16="http://schemas.microsoft.com/office/drawing/2014/main" id="{3DFC4FA1-7793-5045-8046-96022750C17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587" r="25688"/>
          <a:stretch/>
        </p:blipFill>
        <p:spPr>
          <a:xfrm>
            <a:off x="287931" y="2907116"/>
            <a:ext cx="1318982" cy="2566283"/>
          </a:xfrm>
          <a:prstGeom prst="rect">
            <a:avLst/>
          </a:prstGeom>
        </p:spPr>
      </p:pic>
      <p:pic>
        <p:nvPicPr>
          <p:cNvPr id="11" name="Picture 10"/>
          <p:cNvPicPr>
            <a:picLocks noChangeAspect="1"/>
          </p:cNvPicPr>
          <p:nvPr/>
        </p:nvPicPr>
        <p:blipFill>
          <a:blip r:embed="rId4"/>
          <a:stretch>
            <a:fillRect/>
          </a:stretch>
        </p:blipFill>
        <p:spPr>
          <a:xfrm>
            <a:off x="332950" y="2001982"/>
            <a:ext cx="1269741" cy="442057"/>
          </a:xfrm>
          <a:prstGeom prst="rect">
            <a:avLst/>
          </a:prstGeom>
        </p:spPr>
      </p:pic>
      <p:pic>
        <p:nvPicPr>
          <p:cNvPr id="1026" name="Picture 2" descr="D:\Users\kal\AppData\Local\Microsoft\Windows\Temporary Internet Files\Content.Outlook\311MFF82\Crypses logo on white v1 corrected (2).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287697" y="2017784"/>
            <a:ext cx="1239750" cy="446016"/>
          </a:xfrm>
          <a:prstGeom prst="rect">
            <a:avLst/>
          </a:prstGeom>
          <a:noFill/>
          <a:extLst>
            <a:ext uri="{909E8E84-426E-40DD-AFC4-6F175D3DCCD1}">
              <a14:hiddenFill xmlns:a14="http://schemas.microsoft.com/office/drawing/2010/main">
                <a:solidFill>
                  <a:srgbClr val="FFFFFF"/>
                </a:solidFill>
              </a14:hiddenFill>
            </a:ext>
          </a:extLst>
        </p:spPr>
      </p:pic>
      <p:sp>
        <p:nvSpPr>
          <p:cNvPr id="7" name="Round Same Side Corner Rectangle 6">
            <a:extLst>
              <a:ext uri="{FF2B5EF4-FFF2-40B4-BE49-F238E27FC236}">
                <a16:creationId xmlns="" xmlns:a16="http://schemas.microsoft.com/office/drawing/2014/main" id="{EC22E0AE-87E9-1B41-B9B5-0D3B5D67412D}"/>
              </a:ext>
            </a:extLst>
          </p:cNvPr>
          <p:cNvSpPr/>
          <p:nvPr/>
        </p:nvSpPr>
        <p:spPr>
          <a:xfrm rot="10800000">
            <a:off x="227871" y="-1"/>
            <a:ext cx="2138076" cy="1228361"/>
          </a:xfrm>
          <a:prstGeom prst="round2SameRect">
            <a:avLst/>
          </a:prstGeom>
          <a:solidFill>
            <a:srgbClr val="4CACC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 name="TextBox 7">
            <a:extLst>
              <a:ext uri="{FF2B5EF4-FFF2-40B4-BE49-F238E27FC236}">
                <a16:creationId xmlns="" xmlns:a16="http://schemas.microsoft.com/office/drawing/2014/main" id="{D3A5EF3E-3821-2447-95F5-0D7964E39236}"/>
              </a:ext>
            </a:extLst>
          </p:cNvPr>
          <p:cNvSpPr txBox="1"/>
          <p:nvPr/>
        </p:nvSpPr>
        <p:spPr>
          <a:xfrm>
            <a:off x="177573" y="106539"/>
            <a:ext cx="2238672" cy="972057"/>
          </a:xfrm>
          <a:prstGeom prst="rect">
            <a:avLst/>
          </a:prstGeom>
          <a:noFill/>
        </p:spPr>
        <p:txBody>
          <a:bodyPr wrap="square" lIns="121917" tIns="60958" rIns="121917" bIns="60958" rtlCol="0">
            <a:spAutoFit/>
          </a:bodyPr>
          <a:lstStyle/>
          <a:p>
            <a:pPr algn="ctr"/>
            <a:r>
              <a:rPr lang="en-US" altLang="en-US" sz="1600" b="1" dirty="0">
                <a:solidFill>
                  <a:srgbClr val="C7DEE6"/>
                </a:solidFill>
                <a:latin typeface="Fira Sans" panose="020B0503050000020004" pitchFamily="34" charset="0"/>
                <a:cs typeface="Arial" panose="020B0604020202020204" pitchFamily="34" charset="0"/>
              </a:rPr>
              <a:t>2</a:t>
            </a:r>
          </a:p>
          <a:p>
            <a:pPr algn="ctr">
              <a:spcBef>
                <a:spcPts val="267"/>
              </a:spcBef>
            </a:pPr>
            <a:r>
              <a:rPr lang="en-US" altLang="en-US" sz="2200" b="1" dirty="0" err="1">
                <a:solidFill>
                  <a:schemeClr val="bg1"/>
                </a:solidFill>
                <a:latin typeface="Poppins" pitchFamily="2" charset="77"/>
                <a:cs typeface="Poppins" pitchFamily="2" charset="77"/>
              </a:rPr>
              <a:t>nandin</a:t>
            </a:r>
            <a:r>
              <a:rPr lang="en-US" altLang="en-US" b="1" dirty="0">
                <a:solidFill>
                  <a:schemeClr val="accent5">
                    <a:lumMod val="50000"/>
                  </a:schemeClr>
                </a:solidFill>
                <a:latin typeface="Arial Black"/>
                <a:cs typeface="Arial Black"/>
              </a:rPr>
              <a:t> </a:t>
            </a:r>
          </a:p>
          <a:p>
            <a:pPr algn="ctr">
              <a:spcBef>
                <a:spcPts val="200"/>
              </a:spcBef>
            </a:pPr>
            <a:r>
              <a:rPr lang="en-US" altLang="en-US" sz="1300" spc="-80" dirty="0">
                <a:solidFill>
                  <a:srgbClr val="C7DEE6"/>
                </a:solidFill>
                <a:latin typeface="Fira Sans" panose="020B0503050000020004" pitchFamily="34" charset="0"/>
                <a:cs typeface="Arial" panose="020B0604020202020204" pitchFamily="34" charset="0"/>
              </a:rPr>
              <a:t>Deep Technology Incubator</a:t>
            </a:r>
            <a:r>
              <a:rPr lang="en-US" altLang="en-US" sz="1300" b="1" spc="-80" dirty="0">
                <a:solidFill>
                  <a:srgbClr val="C7DEE6"/>
                </a:solidFill>
                <a:latin typeface="Fira Sans" panose="020B0503050000020004" pitchFamily="34" charset="0"/>
                <a:cs typeface="Arial Black"/>
              </a:rPr>
              <a:t> </a:t>
            </a:r>
          </a:p>
        </p:txBody>
      </p:sp>
      <p:pic>
        <p:nvPicPr>
          <p:cNvPr id="2" name="Picture 1"/>
          <p:cNvPicPr>
            <a:picLocks noChangeAspect="1"/>
          </p:cNvPicPr>
          <p:nvPr/>
        </p:nvPicPr>
        <p:blipFill>
          <a:blip r:embed="rId6"/>
          <a:stretch>
            <a:fillRect/>
          </a:stretch>
        </p:blipFill>
        <p:spPr>
          <a:xfrm>
            <a:off x="1778747" y="1779430"/>
            <a:ext cx="1257348" cy="688850"/>
          </a:xfrm>
          <a:prstGeom prst="rect">
            <a:avLst/>
          </a:prstGeom>
        </p:spPr>
      </p:pic>
      <p:sp>
        <p:nvSpPr>
          <p:cNvPr id="9" name="Line 8">
            <a:extLst>
              <a:ext uri="{FF2B5EF4-FFF2-40B4-BE49-F238E27FC236}">
                <a16:creationId xmlns="" xmlns:a16="http://schemas.microsoft.com/office/drawing/2014/main" id="{EC8D463F-5D9A-CE47-82A8-ECE2B5E65032}"/>
              </a:ext>
            </a:extLst>
          </p:cNvPr>
          <p:cNvSpPr>
            <a:spLocks noChangeShapeType="1"/>
          </p:cNvSpPr>
          <p:nvPr/>
        </p:nvSpPr>
        <p:spPr bwMode="auto">
          <a:xfrm flipH="1">
            <a:off x="349666" y="283840"/>
            <a:ext cx="780427" cy="0"/>
          </a:xfrm>
          <a:prstGeom prst="line">
            <a:avLst/>
          </a:prstGeom>
          <a:noFill/>
          <a:ln w="6480" cap="sq">
            <a:solidFill>
              <a:srgbClr val="C7DEE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3849" tIns="51925" rIns="103849" bIns="51925"/>
          <a:lstStyle/>
          <a:p>
            <a:endParaRPr lang="en-AU" dirty="0"/>
          </a:p>
        </p:txBody>
      </p:sp>
      <p:sp>
        <p:nvSpPr>
          <p:cNvPr id="12" name="Line 8">
            <a:extLst>
              <a:ext uri="{FF2B5EF4-FFF2-40B4-BE49-F238E27FC236}">
                <a16:creationId xmlns="" xmlns:a16="http://schemas.microsoft.com/office/drawing/2014/main" id="{E847BA33-A90C-6545-A0D1-CD1AFDF7CE5C}"/>
              </a:ext>
            </a:extLst>
          </p:cNvPr>
          <p:cNvSpPr>
            <a:spLocks noChangeShapeType="1"/>
          </p:cNvSpPr>
          <p:nvPr/>
        </p:nvSpPr>
        <p:spPr bwMode="auto">
          <a:xfrm flipH="1">
            <a:off x="1478249" y="283840"/>
            <a:ext cx="780427" cy="0"/>
          </a:xfrm>
          <a:prstGeom prst="line">
            <a:avLst/>
          </a:prstGeom>
          <a:noFill/>
          <a:ln w="6480" cap="sq">
            <a:solidFill>
              <a:srgbClr val="C7DEE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3849" tIns="51925" rIns="103849" bIns="51925"/>
          <a:lstStyle/>
          <a:p>
            <a:endParaRPr lang="en-AU" dirty="0"/>
          </a:p>
        </p:txBody>
      </p:sp>
      <p:pic>
        <p:nvPicPr>
          <p:cNvPr id="21" name="Picture 20">
            <a:extLst>
              <a:ext uri="{FF2B5EF4-FFF2-40B4-BE49-F238E27FC236}">
                <a16:creationId xmlns="" xmlns:a16="http://schemas.microsoft.com/office/drawing/2014/main" id="{BF48620D-05AD-7548-B28E-C681FE4B5E2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7737" r="18064"/>
          <a:stretch/>
        </p:blipFill>
        <p:spPr>
          <a:xfrm>
            <a:off x="1761185" y="2902054"/>
            <a:ext cx="1307049" cy="2571345"/>
          </a:xfrm>
          <a:prstGeom prst="rect">
            <a:avLst/>
          </a:prstGeom>
        </p:spPr>
      </p:pic>
      <p:pic>
        <p:nvPicPr>
          <p:cNvPr id="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5440" y="2094746"/>
            <a:ext cx="1246796" cy="292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fianna\kal\Desktop\MAS_logo-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4627" y="1692455"/>
            <a:ext cx="1154307" cy="836144"/>
          </a:xfrm>
          <a:prstGeom prst="rect">
            <a:avLst/>
          </a:prstGeom>
          <a:noFill/>
          <a:extLst>
            <a:ext uri="{909E8E84-426E-40DD-AFC4-6F175D3DCCD1}">
              <a14:hiddenFill xmlns:a14="http://schemas.microsoft.com/office/drawing/2010/main">
                <a:solidFill>
                  <a:srgbClr val="FFFFFF"/>
                </a:solidFill>
              </a14:hiddenFill>
            </a:ext>
          </a:extLst>
        </p:spPr>
      </p:pic>
      <p:sp>
        <p:nvSpPr>
          <p:cNvPr id="29" name="Title 3">
            <a:extLst>
              <a:ext uri="{FF2B5EF4-FFF2-40B4-BE49-F238E27FC236}">
                <a16:creationId xmlns="" xmlns:a16="http://schemas.microsoft.com/office/drawing/2014/main" id="{B2A67389-17AE-AC4D-A746-47448614387F}"/>
              </a:ext>
            </a:extLst>
          </p:cNvPr>
          <p:cNvSpPr>
            <a:spLocks noGrp="1"/>
          </p:cNvSpPr>
          <p:nvPr>
            <p:ph type="title"/>
          </p:nvPr>
        </p:nvSpPr>
        <p:spPr>
          <a:xfrm>
            <a:off x="2636109" y="313408"/>
            <a:ext cx="5691463" cy="766721"/>
          </a:xfrm>
        </p:spPr>
        <p:txBody>
          <a:bodyPr lIns="0"/>
          <a:lstStyle/>
          <a:p>
            <a:pPr algn="l"/>
            <a:r>
              <a:rPr lang="en-US" dirty="0"/>
              <a:t>First members of pilot</a:t>
            </a:r>
          </a:p>
        </p:txBody>
      </p:sp>
      <p:sp>
        <p:nvSpPr>
          <p:cNvPr id="30" name="Rectangle 29">
            <a:extLst>
              <a:ext uri="{FF2B5EF4-FFF2-40B4-BE49-F238E27FC236}">
                <a16:creationId xmlns="" xmlns:a16="http://schemas.microsoft.com/office/drawing/2014/main" id="{6266F6DD-0800-8B4F-BA89-5AF9E35A23A4}"/>
              </a:ext>
            </a:extLst>
          </p:cNvPr>
          <p:cNvSpPr/>
          <p:nvPr/>
        </p:nvSpPr>
        <p:spPr>
          <a:xfrm>
            <a:off x="2636108" y="1175446"/>
            <a:ext cx="508820"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 xmlns:a16="http://schemas.microsoft.com/office/drawing/2014/main" id="{E65625FC-03BB-D14A-A79C-32253E2882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7"/>
            <a:ext cx="9144000" cy="96600"/>
          </a:xfrm>
          <a:prstGeom prst="rect">
            <a:avLst/>
          </a:prstGeom>
        </p:spPr>
      </p:pic>
      <p:pic>
        <p:nvPicPr>
          <p:cNvPr id="19" name="Picture 18">
            <a:extLst>
              <a:ext uri="{FF2B5EF4-FFF2-40B4-BE49-F238E27FC236}">
                <a16:creationId xmlns="" xmlns:a16="http://schemas.microsoft.com/office/drawing/2014/main" id="{C6DEEC61-C316-7641-BC70-A1415E0DEC4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11515" r="26419"/>
          <a:stretch/>
        </p:blipFill>
        <p:spPr>
          <a:xfrm>
            <a:off x="3220342" y="2902054"/>
            <a:ext cx="1307105" cy="2571345"/>
          </a:xfrm>
          <a:prstGeom prst="rect">
            <a:avLst/>
          </a:prstGeom>
        </p:spPr>
      </p:pic>
      <p:pic>
        <p:nvPicPr>
          <p:cNvPr id="1029" name="Picture 5" descr="\\fianna\kal\Desktop\rs=w_370,m,cg_true.jpg"/>
          <p:cNvPicPr>
            <a:picLocks noChangeAspect="1" noChangeArrowheads="1"/>
          </p:cNvPicPr>
          <p:nvPr/>
        </p:nvPicPr>
        <p:blipFill rotWithShape="1">
          <a:blip r:embed="rId12">
            <a:extLst>
              <a:ext uri="{28A0092B-C50C-407E-A947-70E740481C1C}">
                <a14:useLocalDpi xmlns:a14="http://schemas.microsoft.com/office/drawing/2010/main" val="0"/>
              </a:ext>
            </a:extLst>
          </a:blip>
          <a:srcRect l="9376" t="10810" r="29727" b="11568"/>
          <a:stretch/>
        </p:blipFill>
        <p:spPr bwMode="auto">
          <a:xfrm>
            <a:off x="4673770" y="2902054"/>
            <a:ext cx="1300904" cy="25713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 xmlns:a16="http://schemas.microsoft.com/office/drawing/2014/main" id="{24F12366-FE97-174B-A948-4B54F572A286}"/>
              </a:ext>
            </a:extLst>
          </p:cNvPr>
          <p:cNvPicPr>
            <a:picLocks noChangeAspect="1"/>
          </p:cNvPicPr>
          <p:nvPr/>
        </p:nvPicPr>
        <p:blipFill rotWithShape="1">
          <a:blip r:embed="rId13"/>
          <a:srcRect l="16296" r="45559"/>
          <a:stretch/>
        </p:blipFill>
        <p:spPr>
          <a:xfrm rot="5400000">
            <a:off x="5498467" y="3535682"/>
            <a:ext cx="2571344" cy="1304090"/>
          </a:xfrm>
          <a:prstGeom prst="rect">
            <a:avLst/>
          </a:prstGeom>
        </p:spPr>
      </p:pic>
      <p:pic>
        <p:nvPicPr>
          <p:cNvPr id="16" name="Picture 15">
            <a:extLst>
              <a:ext uri="{FF2B5EF4-FFF2-40B4-BE49-F238E27FC236}">
                <a16:creationId xmlns="" xmlns:a16="http://schemas.microsoft.com/office/drawing/2014/main" id="{AC2B6F2C-4ED3-E343-B435-F7690F0576A3}"/>
              </a:ext>
            </a:extLst>
          </p:cNvPr>
          <p:cNvPicPr>
            <a:picLocks noChangeAspect="1"/>
          </p:cNvPicPr>
          <p:nvPr/>
        </p:nvPicPr>
        <p:blipFill>
          <a:blip r:embed="rId14"/>
          <a:stretch>
            <a:fillRect/>
          </a:stretch>
        </p:blipFill>
        <p:spPr>
          <a:xfrm>
            <a:off x="6340177" y="3499205"/>
            <a:ext cx="960140" cy="848666"/>
          </a:xfrm>
          <a:prstGeom prst="rect">
            <a:avLst/>
          </a:prstGeom>
          <a:effectLst>
            <a:outerShdw blurRad="139700" dir="2700000" algn="tl" rotWithShape="0">
              <a:prstClr val="black">
                <a:alpha val="40000"/>
              </a:prstClr>
            </a:outerShdw>
          </a:effectLst>
        </p:spPr>
      </p:pic>
      <p:pic>
        <p:nvPicPr>
          <p:cNvPr id="32" name="Picture 31">
            <a:extLst>
              <a:ext uri="{FF2B5EF4-FFF2-40B4-BE49-F238E27FC236}">
                <a16:creationId xmlns="" xmlns:a16="http://schemas.microsoft.com/office/drawing/2014/main" id="{6D041004-4FC4-4449-963C-541CF5BB8CC0}"/>
              </a:ext>
            </a:extLst>
          </p:cNvPr>
          <p:cNvPicPr>
            <a:picLocks noChangeAspect="1"/>
          </p:cNvPicPr>
          <p:nvPr/>
        </p:nvPicPr>
        <p:blipFill>
          <a:blip r:embed="rId15"/>
          <a:stretch>
            <a:fillRect/>
          </a:stretch>
        </p:blipFill>
        <p:spPr>
          <a:xfrm>
            <a:off x="7725980" y="2017785"/>
            <a:ext cx="829490" cy="558975"/>
          </a:xfrm>
          <a:prstGeom prst="rect">
            <a:avLst/>
          </a:prstGeom>
        </p:spPr>
      </p:pic>
      <p:pic>
        <p:nvPicPr>
          <p:cNvPr id="33" name="Picture 32">
            <a:extLst>
              <a:ext uri="{FF2B5EF4-FFF2-40B4-BE49-F238E27FC236}">
                <a16:creationId xmlns="" xmlns:a16="http://schemas.microsoft.com/office/drawing/2014/main" id="{E3C10AEC-AE9C-9F42-A10B-A0333F596EA7}"/>
              </a:ext>
            </a:extLst>
          </p:cNvPr>
          <p:cNvPicPr>
            <a:picLocks noChangeAspect="1"/>
          </p:cNvPicPr>
          <p:nvPr/>
        </p:nvPicPr>
        <p:blipFill rotWithShape="1">
          <a:blip r:embed="rId16"/>
          <a:srcRect l="20654" r="39893"/>
          <a:stretch/>
        </p:blipFill>
        <p:spPr>
          <a:xfrm>
            <a:off x="7600720" y="2902054"/>
            <a:ext cx="1307105" cy="2571345"/>
          </a:xfrm>
          <a:prstGeom prst="rect">
            <a:avLst/>
          </a:prstGeom>
        </p:spPr>
      </p:pic>
      <p:cxnSp>
        <p:nvCxnSpPr>
          <p:cNvPr id="28" name="Straight Connector 27">
            <a:extLst>
              <a:ext uri="{FF2B5EF4-FFF2-40B4-BE49-F238E27FC236}">
                <a16:creationId xmlns="" xmlns:a16="http://schemas.microsoft.com/office/drawing/2014/main" id="{D7E68201-7629-1246-9CC9-C43FB3017937}"/>
              </a:ext>
            </a:extLst>
          </p:cNvPr>
          <p:cNvCxnSpPr/>
          <p:nvPr/>
        </p:nvCxnSpPr>
        <p:spPr>
          <a:xfrm>
            <a:off x="1679542" y="1642533"/>
            <a:ext cx="0" cy="4978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F29E9943-4E05-E44E-8CD8-D8811FBC52F8}"/>
              </a:ext>
            </a:extLst>
          </p:cNvPr>
          <p:cNvCxnSpPr/>
          <p:nvPr/>
        </p:nvCxnSpPr>
        <p:spPr>
          <a:xfrm>
            <a:off x="3144275" y="1642533"/>
            <a:ext cx="0" cy="4978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10AE7C24-C8CB-5541-AA20-0DAA72BABE05}"/>
              </a:ext>
            </a:extLst>
          </p:cNvPr>
          <p:cNvCxnSpPr/>
          <p:nvPr/>
        </p:nvCxnSpPr>
        <p:spPr>
          <a:xfrm>
            <a:off x="4592075" y="1642533"/>
            <a:ext cx="0" cy="4978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785FB18F-BF9E-B44E-8D0F-78645A719BD7}"/>
              </a:ext>
            </a:extLst>
          </p:cNvPr>
          <p:cNvCxnSpPr/>
          <p:nvPr/>
        </p:nvCxnSpPr>
        <p:spPr>
          <a:xfrm>
            <a:off x="6056808" y="1642533"/>
            <a:ext cx="0" cy="4978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B5BFC0C9-DB1B-EA45-89C1-BB4686FB3AB4}"/>
              </a:ext>
            </a:extLst>
          </p:cNvPr>
          <p:cNvCxnSpPr/>
          <p:nvPr/>
        </p:nvCxnSpPr>
        <p:spPr>
          <a:xfrm>
            <a:off x="7513075" y="1642533"/>
            <a:ext cx="0" cy="4978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 xmlns:a16="http://schemas.microsoft.com/office/drawing/2014/main" id="{CE255975-4C29-4E4E-9EB8-1E655DE4FD19}"/>
              </a:ext>
            </a:extLst>
          </p:cNvPr>
          <p:cNvGrpSpPr/>
          <p:nvPr/>
        </p:nvGrpSpPr>
        <p:grpSpPr>
          <a:xfrm>
            <a:off x="6602401" y="5615109"/>
            <a:ext cx="2541598" cy="1242891"/>
            <a:chOff x="6602401" y="5615109"/>
            <a:chExt cx="2541598" cy="1242891"/>
          </a:xfrm>
        </p:grpSpPr>
        <p:sp>
          <p:nvSpPr>
            <p:cNvPr id="39" name="Right Triangle 38">
              <a:extLst>
                <a:ext uri="{FF2B5EF4-FFF2-40B4-BE49-F238E27FC236}">
                  <a16:creationId xmlns="" xmlns:a16="http://schemas.microsoft.com/office/drawing/2014/main" id="{E42A78D4-5405-C544-84AB-82BE42C940EC}"/>
                </a:ext>
              </a:extLst>
            </p:cNvPr>
            <p:cNvSpPr/>
            <p:nvPr/>
          </p:nvSpPr>
          <p:spPr>
            <a:xfrm flipH="1">
              <a:off x="6602401" y="5615109"/>
              <a:ext cx="2541598" cy="12428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 xmlns:a16="http://schemas.microsoft.com/office/drawing/2014/main" id="{6CD77CA1-1181-3240-AA74-B03B6E45C3D7}"/>
                </a:ext>
              </a:extLst>
            </p:cNvPr>
            <p:cNvPicPr>
              <a:picLocks noChangeAspect="1"/>
            </p:cNvPicPr>
            <p:nvPr userDrawn="1"/>
          </p:nvPicPr>
          <p:blipFill>
            <a:blip r:embed="rId17"/>
            <a:stretch>
              <a:fillRect/>
            </a:stretch>
          </p:blipFill>
          <p:spPr>
            <a:xfrm>
              <a:off x="6822828" y="5722902"/>
              <a:ext cx="2321171" cy="1135098"/>
            </a:xfrm>
            <a:prstGeom prst="rect">
              <a:avLst/>
            </a:prstGeom>
          </p:spPr>
        </p:pic>
        <p:pic>
          <p:nvPicPr>
            <p:cNvPr id="42" name="Picture 41">
              <a:extLst>
                <a:ext uri="{FF2B5EF4-FFF2-40B4-BE49-F238E27FC236}">
                  <a16:creationId xmlns="" xmlns:a16="http://schemas.microsoft.com/office/drawing/2014/main" id="{38CE5C4F-4968-364C-BF0C-68949B54E7F3}"/>
                </a:ext>
              </a:extLst>
            </p:cNvPr>
            <p:cNvPicPr>
              <a:picLocks noChangeAspect="1"/>
            </p:cNvPicPr>
            <p:nvPr userDrawn="1"/>
          </p:nvPicPr>
          <p:blipFill rotWithShape="1">
            <a:blip r:embed="rId18"/>
            <a:srcRect l="35794"/>
            <a:stretch/>
          </p:blipFill>
          <p:spPr>
            <a:xfrm>
              <a:off x="7801361" y="6376777"/>
              <a:ext cx="1211560" cy="386013"/>
            </a:xfrm>
            <a:prstGeom prst="rect">
              <a:avLst/>
            </a:prstGeom>
          </p:spPr>
        </p:pic>
      </p:grpSp>
    </p:spTree>
    <p:extLst>
      <p:ext uri="{BB962C8B-B14F-4D97-AF65-F5344CB8AC3E}">
        <p14:creationId xmlns:p14="http://schemas.microsoft.com/office/powerpoint/2010/main" val="2142898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21CED189-9306-2949-A640-07720BA21088}"/>
              </a:ext>
            </a:extLst>
          </p:cNvPr>
          <p:cNvPicPr>
            <a:picLocks noChangeAspect="1"/>
          </p:cNvPicPr>
          <p:nvPr/>
        </p:nvPicPr>
        <p:blipFill>
          <a:blip r:embed="rId3"/>
          <a:stretch>
            <a:fillRect/>
          </a:stretch>
        </p:blipFill>
        <p:spPr>
          <a:xfrm>
            <a:off x="0" y="-5602"/>
            <a:ext cx="9144000" cy="6863602"/>
          </a:xfrm>
          <a:prstGeom prst="rect">
            <a:avLst/>
          </a:prstGeom>
        </p:spPr>
      </p:pic>
      <p:sp>
        <p:nvSpPr>
          <p:cNvPr id="19" name="Rectangle 18">
            <a:extLst>
              <a:ext uri="{FF2B5EF4-FFF2-40B4-BE49-F238E27FC236}">
                <a16:creationId xmlns="" xmlns:a16="http://schemas.microsoft.com/office/drawing/2014/main" id="{DC39E8E7-C207-F547-AF27-3083D392AD14}"/>
              </a:ext>
            </a:extLst>
          </p:cNvPr>
          <p:cNvSpPr/>
          <p:nvPr/>
        </p:nvSpPr>
        <p:spPr>
          <a:xfrm>
            <a:off x="-1864" y="6298623"/>
            <a:ext cx="9149995" cy="559378"/>
          </a:xfrm>
          <a:prstGeom prst="rect">
            <a:avLst/>
          </a:prstGeom>
          <a:solidFill>
            <a:srgbClr val="005A9B"/>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solidFill>
                <a:prstClr val="white"/>
              </a:solidFill>
            </a:endParaRPr>
          </a:p>
        </p:txBody>
      </p:sp>
      <p:sp>
        <p:nvSpPr>
          <p:cNvPr id="20" name="TextBox 19">
            <a:extLst>
              <a:ext uri="{FF2B5EF4-FFF2-40B4-BE49-F238E27FC236}">
                <a16:creationId xmlns="" xmlns:a16="http://schemas.microsoft.com/office/drawing/2014/main" id="{1F2CF4DD-3612-1D41-816C-AD75BF618034}"/>
              </a:ext>
            </a:extLst>
          </p:cNvPr>
          <p:cNvSpPr txBox="1"/>
          <p:nvPr/>
        </p:nvSpPr>
        <p:spPr>
          <a:xfrm>
            <a:off x="6762751" y="6432525"/>
            <a:ext cx="2245457" cy="307777"/>
          </a:xfrm>
          <a:prstGeom prst="rect">
            <a:avLst/>
          </a:prstGeom>
          <a:noFill/>
        </p:spPr>
        <p:txBody>
          <a:bodyPr wrap="square" rtlCol="0">
            <a:spAutoFit/>
          </a:bodyPr>
          <a:lstStyle/>
          <a:p>
            <a:pPr algn="r"/>
            <a:r>
              <a:rPr lang="en-AU" b="1" spc="-50" dirty="0">
                <a:solidFill>
                  <a:srgbClr val="8BA6CB"/>
                </a:solidFill>
                <a:latin typeface="Poppins" pitchFamily="2" charset="77"/>
                <a:cs typeface="Poppins" pitchFamily="2" charset="77"/>
              </a:rPr>
              <a:t>Innovation</a:t>
            </a:r>
          </a:p>
        </p:txBody>
      </p:sp>
      <p:pic>
        <p:nvPicPr>
          <p:cNvPr id="21" name="Picture 2">
            <a:extLst>
              <a:ext uri="{FF2B5EF4-FFF2-40B4-BE49-F238E27FC236}">
                <a16:creationId xmlns="" xmlns:a16="http://schemas.microsoft.com/office/drawing/2014/main" id="{DEA21E17-DA4C-9F45-BB70-F51526BD9C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646" y="6397356"/>
            <a:ext cx="1708746" cy="37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Oval 25">
            <a:extLst>
              <a:ext uri="{FF2B5EF4-FFF2-40B4-BE49-F238E27FC236}">
                <a16:creationId xmlns="" xmlns:a16="http://schemas.microsoft.com/office/drawing/2014/main" id="{2E6FDFC1-55C5-D34B-8AE4-05D3690CF51C}"/>
              </a:ext>
            </a:extLst>
          </p:cNvPr>
          <p:cNvSpPr/>
          <p:nvPr/>
        </p:nvSpPr>
        <p:spPr>
          <a:xfrm>
            <a:off x="1947320" y="467360"/>
            <a:ext cx="5101739" cy="5101739"/>
          </a:xfrm>
          <a:prstGeom prst="ellipse">
            <a:avLst/>
          </a:prstGeom>
          <a:gradFill flip="none" rotWithShape="1">
            <a:gsLst>
              <a:gs pos="0">
                <a:schemeClr val="bg1"/>
              </a:gs>
              <a:gs pos="68000">
                <a:schemeClr val="bg1">
                  <a:alpha val="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lIns="121904" tIns="60952" rIns="121904" bIns="60952" spcCol="0" rtlCol="0" anchor="ctr"/>
          <a:lstStyle/>
          <a:p>
            <a:pPr algn="ctr"/>
            <a:endParaRPr lang="en-US" dirty="0">
              <a:solidFill>
                <a:prstClr val="white"/>
              </a:solidFill>
            </a:endParaRPr>
          </a:p>
        </p:txBody>
      </p:sp>
      <p:pic>
        <p:nvPicPr>
          <p:cNvPr id="27" name="Picture 26">
            <a:extLst>
              <a:ext uri="{FF2B5EF4-FFF2-40B4-BE49-F238E27FC236}">
                <a16:creationId xmlns="" xmlns:a16="http://schemas.microsoft.com/office/drawing/2014/main" id="{F8A1BB01-2954-6B48-A855-9B75CCBE40F1}"/>
              </a:ext>
            </a:extLst>
          </p:cNvPr>
          <p:cNvPicPr>
            <a:picLocks noChangeAspect="1"/>
          </p:cNvPicPr>
          <p:nvPr/>
        </p:nvPicPr>
        <p:blipFill>
          <a:blip r:embed="rId5"/>
          <a:stretch>
            <a:fillRect/>
          </a:stretch>
        </p:blipFill>
        <p:spPr>
          <a:xfrm>
            <a:off x="5676316" y="1139393"/>
            <a:ext cx="3123688" cy="1524052"/>
          </a:xfrm>
          <a:prstGeom prst="rect">
            <a:avLst/>
          </a:prstGeom>
          <a:effectLst>
            <a:outerShdw blurRad="635000" dist="38100" dir="2700000" algn="tl" rotWithShape="0">
              <a:prstClr val="black">
                <a:alpha val="70000"/>
              </a:prstClr>
            </a:outerShdw>
          </a:effectLst>
        </p:spPr>
      </p:pic>
      <p:pic>
        <p:nvPicPr>
          <p:cNvPr id="28" name="Picture 27">
            <a:extLst>
              <a:ext uri="{FF2B5EF4-FFF2-40B4-BE49-F238E27FC236}">
                <a16:creationId xmlns="" xmlns:a16="http://schemas.microsoft.com/office/drawing/2014/main" id="{DA25988A-0E0D-4546-A7E1-6B25249ADA10}"/>
              </a:ext>
            </a:extLst>
          </p:cNvPr>
          <p:cNvPicPr>
            <a:picLocks noChangeAspect="1"/>
          </p:cNvPicPr>
          <p:nvPr/>
        </p:nvPicPr>
        <p:blipFill>
          <a:blip r:embed="rId6"/>
          <a:stretch>
            <a:fillRect/>
          </a:stretch>
        </p:blipFill>
        <p:spPr>
          <a:xfrm>
            <a:off x="341585" y="1145276"/>
            <a:ext cx="3128508" cy="1537002"/>
          </a:xfrm>
          <a:prstGeom prst="rect">
            <a:avLst/>
          </a:prstGeom>
          <a:effectLst>
            <a:outerShdw blurRad="635000" dist="38100" dir="2700000" algn="tl" rotWithShape="0">
              <a:prstClr val="black">
                <a:alpha val="70000"/>
              </a:prstClr>
            </a:outerShdw>
          </a:effectLst>
        </p:spPr>
      </p:pic>
      <p:pic>
        <p:nvPicPr>
          <p:cNvPr id="29" name="Picture 28">
            <a:extLst>
              <a:ext uri="{FF2B5EF4-FFF2-40B4-BE49-F238E27FC236}">
                <a16:creationId xmlns="" xmlns:a16="http://schemas.microsoft.com/office/drawing/2014/main" id="{494A3E7F-FCDC-DD4D-B784-C76439C1AFC6}"/>
              </a:ext>
            </a:extLst>
          </p:cNvPr>
          <p:cNvPicPr>
            <a:picLocks noChangeAspect="1"/>
          </p:cNvPicPr>
          <p:nvPr/>
        </p:nvPicPr>
        <p:blipFill>
          <a:blip r:embed="rId7"/>
          <a:stretch>
            <a:fillRect/>
          </a:stretch>
        </p:blipFill>
        <p:spPr>
          <a:xfrm>
            <a:off x="2955181" y="4273917"/>
            <a:ext cx="3128508" cy="1537002"/>
          </a:xfrm>
          <a:prstGeom prst="rect">
            <a:avLst/>
          </a:prstGeom>
          <a:effectLst>
            <a:outerShdw blurRad="635000" dist="38100" dir="2700000" algn="tl" rotWithShape="0">
              <a:prstClr val="black">
                <a:alpha val="70000"/>
              </a:prstClr>
            </a:outerShdw>
          </a:effectLst>
        </p:spPr>
      </p:pic>
      <p:pic>
        <p:nvPicPr>
          <p:cNvPr id="31" name="Picture 30">
            <a:extLst>
              <a:ext uri="{FF2B5EF4-FFF2-40B4-BE49-F238E27FC236}">
                <a16:creationId xmlns="" xmlns:a16="http://schemas.microsoft.com/office/drawing/2014/main" id="{2E2DEDA0-F467-694D-9790-C202704826A9}"/>
              </a:ext>
            </a:extLst>
          </p:cNvPr>
          <p:cNvPicPr>
            <a:picLocks noChangeAspect="1"/>
          </p:cNvPicPr>
          <p:nvPr/>
        </p:nvPicPr>
        <p:blipFill>
          <a:blip r:embed="rId8"/>
          <a:stretch>
            <a:fillRect/>
          </a:stretch>
        </p:blipFill>
        <p:spPr>
          <a:xfrm>
            <a:off x="3019560" y="1449029"/>
            <a:ext cx="3056142" cy="3056142"/>
          </a:xfrm>
          <a:prstGeom prst="rect">
            <a:avLst/>
          </a:prstGeom>
        </p:spPr>
      </p:pic>
      <p:pic>
        <p:nvPicPr>
          <p:cNvPr id="12" name="Picture 11">
            <a:extLst>
              <a:ext uri="{FF2B5EF4-FFF2-40B4-BE49-F238E27FC236}">
                <a16:creationId xmlns="" xmlns:a16="http://schemas.microsoft.com/office/drawing/2014/main" id="{499FA073-0C3C-A545-B1C6-7963A267FCD1}"/>
              </a:ext>
            </a:extLst>
          </p:cNvPr>
          <p:cNvPicPr>
            <a:picLocks noChangeAspect="1"/>
          </p:cNvPicPr>
          <p:nvPr/>
        </p:nvPicPr>
        <p:blipFill>
          <a:blip r:embed="rId7"/>
          <a:stretch>
            <a:fillRect/>
          </a:stretch>
        </p:blipFill>
        <p:spPr>
          <a:xfrm>
            <a:off x="2955181" y="4273917"/>
            <a:ext cx="3128508" cy="1537002"/>
          </a:xfrm>
          <a:prstGeom prst="rect">
            <a:avLst/>
          </a:prstGeom>
          <a:effectLst>
            <a:outerShdw blurRad="635000" dist="38100" dir="2700000" algn="tl" rotWithShape="0">
              <a:prstClr val="black">
                <a:alpha val="70000"/>
              </a:prstClr>
            </a:outerShdw>
          </a:effectLst>
        </p:spPr>
      </p:pic>
    </p:spTree>
    <p:extLst>
      <p:ext uri="{BB962C8B-B14F-4D97-AF65-F5344CB8AC3E}">
        <p14:creationId xmlns:p14="http://schemas.microsoft.com/office/powerpoint/2010/main" val="12912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par>
                          <p:cTn id="9" fill="hold">
                            <p:stCondLst>
                              <p:cond delay="0"/>
                            </p:stCondLst>
                            <p:childTnLst>
                              <p:par>
                                <p:cTn id="10" presetID="6" presetClass="emph" presetSubtype="0" fill="hold" nodeType="afterEffect">
                                  <p:stCondLst>
                                    <p:cond delay="0"/>
                                  </p:stCondLst>
                                  <p:childTnLst>
                                    <p:animScale>
                                      <p:cBhvr>
                                        <p:cTn id="11" dur="1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9BD96A02-677B-9B47-96FD-D6A26E2A59FF}"/>
              </a:ext>
            </a:extLst>
          </p:cNvPr>
          <p:cNvGrpSpPr/>
          <p:nvPr/>
        </p:nvGrpSpPr>
        <p:grpSpPr>
          <a:xfrm>
            <a:off x="227872" y="1479858"/>
            <a:ext cx="8706902" cy="5378144"/>
            <a:chOff x="227871" y="1479858"/>
            <a:chExt cx="8907753" cy="5378144"/>
          </a:xfrm>
        </p:grpSpPr>
        <p:sp>
          <p:nvSpPr>
            <p:cNvPr id="18" name="Rectangle 17">
              <a:extLst>
                <a:ext uri="{FF2B5EF4-FFF2-40B4-BE49-F238E27FC236}">
                  <a16:creationId xmlns="" xmlns:a16="http://schemas.microsoft.com/office/drawing/2014/main" id="{301163E0-454B-0948-A86C-DBD78A44B0DD}"/>
                </a:ext>
              </a:extLst>
            </p:cNvPr>
            <p:cNvSpPr/>
            <p:nvPr/>
          </p:nvSpPr>
          <p:spPr>
            <a:xfrm>
              <a:off x="227871" y="1479858"/>
              <a:ext cx="2868951" cy="5378144"/>
            </a:xfrm>
            <a:prstGeom prst="rect">
              <a:avLst/>
            </a:prstGeom>
            <a:gradFill>
              <a:gsLst>
                <a:gs pos="0">
                  <a:schemeClr val="bg1"/>
                </a:gs>
                <a:gs pos="100000">
                  <a:schemeClr val="bg2">
                    <a:lumMod val="9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p>
          </p:txBody>
        </p:sp>
        <p:sp>
          <p:nvSpPr>
            <p:cNvPr id="24" name="Rectangle 23">
              <a:extLst>
                <a:ext uri="{FF2B5EF4-FFF2-40B4-BE49-F238E27FC236}">
                  <a16:creationId xmlns="" xmlns:a16="http://schemas.microsoft.com/office/drawing/2014/main" id="{F2AAE489-A64A-724C-9798-B80EF557F17A}"/>
                </a:ext>
              </a:extLst>
            </p:cNvPr>
            <p:cNvSpPr/>
            <p:nvPr/>
          </p:nvSpPr>
          <p:spPr>
            <a:xfrm>
              <a:off x="3247272" y="1479858"/>
              <a:ext cx="2868951" cy="5378144"/>
            </a:xfrm>
            <a:prstGeom prst="rect">
              <a:avLst/>
            </a:prstGeom>
            <a:gradFill>
              <a:gsLst>
                <a:gs pos="0">
                  <a:schemeClr val="bg1"/>
                </a:gs>
                <a:gs pos="100000">
                  <a:schemeClr val="bg2">
                    <a:lumMod val="9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p>
          </p:txBody>
        </p:sp>
        <p:sp>
          <p:nvSpPr>
            <p:cNvPr id="26" name="Rectangle 25">
              <a:extLst>
                <a:ext uri="{FF2B5EF4-FFF2-40B4-BE49-F238E27FC236}">
                  <a16:creationId xmlns="" xmlns:a16="http://schemas.microsoft.com/office/drawing/2014/main" id="{3C31C0CF-601A-8B4D-873A-B7FCD1B8754F}"/>
                </a:ext>
              </a:extLst>
            </p:cNvPr>
            <p:cNvSpPr/>
            <p:nvPr/>
          </p:nvSpPr>
          <p:spPr>
            <a:xfrm>
              <a:off x="6266673" y="1479858"/>
              <a:ext cx="2868951" cy="5378144"/>
            </a:xfrm>
            <a:prstGeom prst="rect">
              <a:avLst/>
            </a:prstGeom>
            <a:gradFill>
              <a:gsLst>
                <a:gs pos="0">
                  <a:schemeClr val="bg1"/>
                </a:gs>
                <a:gs pos="100000">
                  <a:schemeClr val="bg2">
                    <a:lumMod val="9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p>
          </p:txBody>
        </p:sp>
      </p:grpSp>
      <p:pic>
        <p:nvPicPr>
          <p:cNvPr id="25" name="Picture 24">
            <a:extLst>
              <a:ext uri="{FF2B5EF4-FFF2-40B4-BE49-F238E27FC236}">
                <a16:creationId xmlns="" xmlns:a16="http://schemas.microsoft.com/office/drawing/2014/main" id="{F1F7DBE6-AF29-1543-8B8F-FBF9B3AA18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6600" y="3086748"/>
            <a:ext cx="2531859" cy="3357965"/>
          </a:xfrm>
          <a:prstGeom prst="rect">
            <a:avLst/>
          </a:prstGeom>
        </p:spPr>
      </p:pic>
      <p:sp>
        <p:nvSpPr>
          <p:cNvPr id="7" name="Round Same Side Corner Rectangle 6">
            <a:extLst>
              <a:ext uri="{FF2B5EF4-FFF2-40B4-BE49-F238E27FC236}">
                <a16:creationId xmlns="" xmlns:a16="http://schemas.microsoft.com/office/drawing/2014/main" id="{EC22E0AE-87E9-1B41-B9B5-0D3B5D67412D}"/>
              </a:ext>
            </a:extLst>
          </p:cNvPr>
          <p:cNvSpPr/>
          <p:nvPr/>
        </p:nvSpPr>
        <p:spPr>
          <a:xfrm rot="10800000">
            <a:off x="227871" y="-9940"/>
            <a:ext cx="2138076" cy="1238300"/>
          </a:xfrm>
          <a:prstGeom prst="round2SameRect">
            <a:avLst/>
          </a:prstGeom>
          <a:solidFill>
            <a:srgbClr val="9BBB5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 name="TextBox 7">
            <a:extLst>
              <a:ext uri="{FF2B5EF4-FFF2-40B4-BE49-F238E27FC236}">
                <a16:creationId xmlns="" xmlns:a16="http://schemas.microsoft.com/office/drawing/2014/main" id="{D3A5EF3E-3821-2447-95F5-0D7964E39236}"/>
              </a:ext>
            </a:extLst>
          </p:cNvPr>
          <p:cNvSpPr txBox="1"/>
          <p:nvPr/>
        </p:nvSpPr>
        <p:spPr>
          <a:xfrm>
            <a:off x="227871" y="106540"/>
            <a:ext cx="2138076" cy="1038485"/>
          </a:xfrm>
          <a:prstGeom prst="rect">
            <a:avLst/>
          </a:prstGeom>
          <a:noFill/>
        </p:spPr>
        <p:txBody>
          <a:bodyPr wrap="square" lIns="121917" tIns="60958" rIns="121917" bIns="60958" rtlCol="0">
            <a:spAutoFit/>
          </a:bodyPr>
          <a:lstStyle/>
          <a:p>
            <a:pPr algn="ctr"/>
            <a:r>
              <a:rPr lang="en-US" altLang="en-US" sz="1600" b="1" dirty="0">
                <a:solidFill>
                  <a:srgbClr val="E5F0CF"/>
                </a:solidFill>
                <a:latin typeface="Fira Sans" panose="020B0503050000020004" pitchFamily="34" charset="0"/>
                <a:cs typeface="Arial" panose="020B0604020202020204" pitchFamily="34" charset="0"/>
              </a:rPr>
              <a:t>3</a:t>
            </a:r>
          </a:p>
          <a:p>
            <a:pPr algn="ctr">
              <a:lnSpc>
                <a:spcPct val="90000"/>
              </a:lnSpc>
              <a:spcBef>
                <a:spcPts val="400"/>
              </a:spcBef>
            </a:pPr>
            <a:r>
              <a:rPr lang="en-US" altLang="en-US" sz="2200" b="1" spc="-50" dirty="0">
                <a:solidFill>
                  <a:schemeClr val="bg1"/>
                </a:solidFill>
                <a:latin typeface="Poppins" pitchFamily="2" charset="77"/>
                <a:cs typeface="Poppins" pitchFamily="2" charset="77"/>
              </a:rPr>
              <a:t>Technology</a:t>
            </a:r>
          </a:p>
          <a:p>
            <a:pPr algn="ctr">
              <a:lnSpc>
                <a:spcPct val="90000"/>
              </a:lnSpc>
            </a:pPr>
            <a:r>
              <a:rPr lang="en-US" altLang="en-US" sz="2200" b="1" spc="-50" dirty="0">
                <a:solidFill>
                  <a:schemeClr val="bg1"/>
                </a:solidFill>
                <a:latin typeface="Poppins" pitchFamily="2" charset="77"/>
                <a:cs typeface="Poppins" pitchFamily="2" charset="77"/>
              </a:rPr>
              <a:t>Park</a:t>
            </a:r>
          </a:p>
        </p:txBody>
      </p:sp>
      <p:sp>
        <p:nvSpPr>
          <p:cNvPr id="9" name="Line 8">
            <a:extLst>
              <a:ext uri="{FF2B5EF4-FFF2-40B4-BE49-F238E27FC236}">
                <a16:creationId xmlns="" xmlns:a16="http://schemas.microsoft.com/office/drawing/2014/main" id="{EC8D463F-5D9A-CE47-82A8-ECE2B5E65032}"/>
              </a:ext>
            </a:extLst>
          </p:cNvPr>
          <p:cNvSpPr>
            <a:spLocks noChangeShapeType="1"/>
          </p:cNvSpPr>
          <p:nvPr/>
        </p:nvSpPr>
        <p:spPr bwMode="auto">
          <a:xfrm flipH="1">
            <a:off x="349666" y="283840"/>
            <a:ext cx="780427" cy="0"/>
          </a:xfrm>
          <a:prstGeom prst="line">
            <a:avLst/>
          </a:prstGeom>
          <a:noFill/>
          <a:ln w="6480" cap="sq">
            <a:solidFill>
              <a:srgbClr val="E5F0C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3849" tIns="51925" rIns="103849" bIns="51925"/>
          <a:lstStyle/>
          <a:p>
            <a:endParaRPr lang="en-AU" dirty="0"/>
          </a:p>
        </p:txBody>
      </p:sp>
      <p:sp>
        <p:nvSpPr>
          <p:cNvPr id="12" name="Line 8">
            <a:extLst>
              <a:ext uri="{FF2B5EF4-FFF2-40B4-BE49-F238E27FC236}">
                <a16:creationId xmlns="" xmlns:a16="http://schemas.microsoft.com/office/drawing/2014/main" id="{E847BA33-A90C-6545-A0D1-CD1AFDF7CE5C}"/>
              </a:ext>
            </a:extLst>
          </p:cNvPr>
          <p:cNvSpPr>
            <a:spLocks noChangeShapeType="1"/>
          </p:cNvSpPr>
          <p:nvPr/>
        </p:nvSpPr>
        <p:spPr bwMode="auto">
          <a:xfrm flipH="1">
            <a:off x="1478249" y="283840"/>
            <a:ext cx="780427" cy="0"/>
          </a:xfrm>
          <a:prstGeom prst="line">
            <a:avLst/>
          </a:prstGeom>
          <a:noFill/>
          <a:ln w="6480" cap="sq">
            <a:solidFill>
              <a:srgbClr val="E5F0C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3849" tIns="51925" rIns="103849" bIns="51925"/>
          <a:lstStyle/>
          <a:p>
            <a:endParaRPr lang="en-AU" dirty="0"/>
          </a:p>
        </p:txBody>
      </p:sp>
      <p:pic>
        <p:nvPicPr>
          <p:cNvPr id="5" name="Picture 4">
            <a:extLst>
              <a:ext uri="{FF2B5EF4-FFF2-40B4-BE49-F238E27FC236}">
                <a16:creationId xmlns="" xmlns:a16="http://schemas.microsoft.com/office/drawing/2014/main" id="{37284CE8-FC31-ED4A-B8B1-D2FF738C10E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9731" y="2035653"/>
            <a:ext cx="2187034" cy="711448"/>
          </a:xfrm>
          <a:prstGeom prst="rect">
            <a:avLst/>
          </a:prstGeom>
        </p:spPr>
      </p:pic>
      <p:pic>
        <p:nvPicPr>
          <p:cNvPr id="21" name="Picture 20">
            <a:extLst>
              <a:ext uri="{FF2B5EF4-FFF2-40B4-BE49-F238E27FC236}">
                <a16:creationId xmlns="" xmlns:a16="http://schemas.microsoft.com/office/drawing/2014/main" id="{477DF2DD-2CED-7347-A044-84EA8541E7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96600"/>
          </a:xfrm>
          <a:prstGeom prst="rect">
            <a:avLst/>
          </a:prstGeom>
        </p:spPr>
      </p:pic>
      <p:sp>
        <p:nvSpPr>
          <p:cNvPr id="22" name="Title 3">
            <a:extLst>
              <a:ext uri="{FF2B5EF4-FFF2-40B4-BE49-F238E27FC236}">
                <a16:creationId xmlns="" xmlns:a16="http://schemas.microsoft.com/office/drawing/2014/main" id="{0EAEAEEB-E92A-4443-97F4-2D7ABE6A7507}"/>
              </a:ext>
            </a:extLst>
          </p:cNvPr>
          <p:cNvSpPr>
            <a:spLocks noGrp="1"/>
          </p:cNvSpPr>
          <p:nvPr>
            <p:ph type="title"/>
          </p:nvPr>
        </p:nvSpPr>
        <p:spPr>
          <a:xfrm>
            <a:off x="2636108" y="313408"/>
            <a:ext cx="6298665" cy="766721"/>
          </a:xfrm>
        </p:spPr>
        <p:txBody>
          <a:bodyPr lIns="0"/>
          <a:lstStyle/>
          <a:p>
            <a:pPr algn="l"/>
            <a:r>
              <a:rPr lang="en-US" dirty="0"/>
              <a:t>Anchor Tenants</a:t>
            </a:r>
          </a:p>
        </p:txBody>
      </p:sp>
      <p:sp>
        <p:nvSpPr>
          <p:cNvPr id="23" name="Rectangle 22">
            <a:extLst>
              <a:ext uri="{FF2B5EF4-FFF2-40B4-BE49-F238E27FC236}">
                <a16:creationId xmlns="" xmlns:a16="http://schemas.microsoft.com/office/drawing/2014/main" id="{57D4F394-677E-6D44-850A-FD080EA14EAD}"/>
              </a:ext>
            </a:extLst>
          </p:cNvPr>
          <p:cNvSpPr/>
          <p:nvPr/>
        </p:nvSpPr>
        <p:spPr>
          <a:xfrm>
            <a:off x="2636108" y="1175446"/>
            <a:ext cx="508820"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 xmlns:a16="http://schemas.microsoft.com/office/drawing/2014/main" id="{07563244-EBBD-E542-9C8A-029887FC28D3}"/>
              </a:ext>
            </a:extLst>
          </p:cNvPr>
          <p:cNvPicPr>
            <a:picLocks noChangeAspect="1"/>
          </p:cNvPicPr>
          <p:nvPr/>
        </p:nvPicPr>
        <p:blipFill>
          <a:blip r:embed="rId6"/>
          <a:stretch>
            <a:fillRect/>
          </a:stretch>
        </p:blipFill>
        <p:spPr>
          <a:xfrm>
            <a:off x="3475000" y="1904710"/>
            <a:ext cx="2183277" cy="826702"/>
          </a:xfrm>
          <a:prstGeom prst="rect">
            <a:avLst/>
          </a:prstGeom>
        </p:spPr>
      </p:pic>
      <p:pic>
        <p:nvPicPr>
          <p:cNvPr id="6" name="Picture 5">
            <a:extLst>
              <a:ext uri="{FF2B5EF4-FFF2-40B4-BE49-F238E27FC236}">
                <a16:creationId xmlns="" xmlns:a16="http://schemas.microsoft.com/office/drawing/2014/main" id="{F41F4E40-056C-8245-B3A2-931EF0C0C894}"/>
              </a:ext>
            </a:extLst>
          </p:cNvPr>
          <p:cNvPicPr>
            <a:picLocks noChangeAspect="1"/>
          </p:cNvPicPr>
          <p:nvPr/>
        </p:nvPicPr>
        <p:blipFill rotWithShape="1">
          <a:blip r:embed="rId7"/>
          <a:srcRect t="14497" b="26097"/>
          <a:stretch/>
        </p:blipFill>
        <p:spPr>
          <a:xfrm>
            <a:off x="6622643" y="1478100"/>
            <a:ext cx="1820000" cy="1204105"/>
          </a:xfrm>
          <a:prstGeom prst="rect">
            <a:avLst/>
          </a:prstGeom>
        </p:spPr>
      </p:pic>
      <p:pic>
        <p:nvPicPr>
          <p:cNvPr id="4" name="Picture 3">
            <a:extLst>
              <a:ext uri="{FF2B5EF4-FFF2-40B4-BE49-F238E27FC236}">
                <a16:creationId xmlns="" xmlns:a16="http://schemas.microsoft.com/office/drawing/2014/main" id="{925CC6C1-13F6-1041-A973-826BD5EB7D36}"/>
              </a:ext>
            </a:extLst>
          </p:cNvPr>
          <p:cNvPicPr>
            <a:picLocks noChangeAspect="1"/>
          </p:cNvPicPr>
          <p:nvPr/>
        </p:nvPicPr>
        <p:blipFill rotWithShape="1">
          <a:blip r:embed="rId8"/>
          <a:srcRect l="26210" r="19419" b="3645"/>
          <a:stretch/>
        </p:blipFill>
        <p:spPr>
          <a:xfrm>
            <a:off x="3315393" y="3085563"/>
            <a:ext cx="2531859" cy="3359150"/>
          </a:xfrm>
          <a:prstGeom prst="rect">
            <a:avLst/>
          </a:prstGeom>
        </p:spPr>
      </p:pic>
      <p:pic>
        <p:nvPicPr>
          <p:cNvPr id="14" name="Picture 13">
            <a:extLst>
              <a:ext uri="{FF2B5EF4-FFF2-40B4-BE49-F238E27FC236}">
                <a16:creationId xmlns="" xmlns:a16="http://schemas.microsoft.com/office/drawing/2014/main" id="{1313F1A7-AA1F-F544-9192-B8F8376ED047}"/>
              </a:ext>
            </a:extLst>
          </p:cNvPr>
          <p:cNvPicPr>
            <a:picLocks noChangeAspect="1"/>
          </p:cNvPicPr>
          <p:nvPr/>
        </p:nvPicPr>
        <p:blipFill rotWithShape="1">
          <a:blip r:embed="rId9"/>
          <a:srcRect b="5406"/>
          <a:stretch/>
        </p:blipFill>
        <p:spPr>
          <a:xfrm>
            <a:off x="6275180" y="3085563"/>
            <a:ext cx="2531859" cy="3359150"/>
          </a:xfrm>
          <a:prstGeom prst="rect">
            <a:avLst/>
          </a:prstGeom>
        </p:spPr>
      </p:pic>
      <p:cxnSp>
        <p:nvCxnSpPr>
          <p:cNvPr id="11" name="Straight Connector 10">
            <a:extLst>
              <a:ext uri="{FF2B5EF4-FFF2-40B4-BE49-F238E27FC236}">
                <a16:creationId xmlns="" xmlns:a16="http://schemas.microsoft.com/office/drawing/2014/main" id="{E033AFBD-A6BA-C94F-BA5E-96847574268E}"/>
              </a:ext>
            </a:extLst>
          </p:cNvPr>
          <p:cNvCxnSpPr/>
          <p:nvPr/>
        </p:nvCxnSpPr>
        <p:spPr>
          <a:xfrm>
            <a:off x="3102593" y="1642533"/>
            <a:ext cx="0" cy="4978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2099242E-0F04-E446-8AEA-812F59785216}"/>
              </a:ext>
            </a:extLst>
          </p:cNvPr>
          <p:cNvCxnSpPr/>
          <p:nvPr/>
        </p:nvCxnSpPr>
        <p:spPr>
          <a:xfrm>
            <a:off x="6057459" y="1642533"/>
            <a:ext cx="0" cy="4978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 xmlns:a16="http://schemas.microsoft.com/office/drawing/2014/main" id="{35351E50-2FFD-4E4A-A05F-1EF226BAEC43}"/>
              </a:ext>
            </a:extLst>
          </p:cNvPr>
          <p:cNvGrpSpPr/>
          <p:nvPr/>
        </p:nvGrpSpPr>
        <p:grpSpPr>
          <a:xfrm>
            <a:off x="6602401" y="5615109"/>
            <a:ext cx="2541598" cy="1242891"/>
            <a:chOff x="6602401" y="5615109"/>
            <a:chExt cx="2541598" cy="1242891"/>
          </a:xfrm>
        </p:grpSpPr>
        <p:sp>
          <p:nvSpPr>
            <p:cNvPr id="29" name="Right Triangle 28">
              <a:extLst>
                <a:ext uri="{FF2B5EF4-FFF2-40B4-BE49-F238E27FC236}">
                  <a16:creationId xmlns="" xmlns:a16="http://schemas.microsoft.com/office/drawing/2014/main" id="{537C24DF-AFE9-ED4A-8CCB-B2248618D68E}"/>
                </a:ext>
              </a:extLst>
            </p:cNvPr>
            <p:cNvSpPr/>
            <p:nvPr/>
          </p:nvSpPr>
          <p:spPr>
            <a:xfrm flipH="1">
              <a:off x="6602401" y="5615109"/>
              <a:ext cx="2541598" cy="12428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 xmlns:a16="http://schemas.microsoft.com/office/drawing/2014/main" id="{CD5B386F-4611-8646-A13B-F7464485E9D2}"/>
                </a:ext>
              </a:extLst>
            </p:cNvPr>
            <p:cNvPicPr>
              <a:picLocks noChangeAspect="1"/>
            </p:cNvPicPr>
            <p:nvPr userDrawn="1"/>
          </p:nvPicPr>
          <p:blipFill>
            <a:blip r:embed="rId10"/>
            <a:stretch>
              <a:fillRect/>
            </a:stretch>
          </p:blipFill>
          <p:spPr>
            <a:xfrm>
              <a:off x="6822828" y="5722902"/>
              <a:ext cx="2321171" cy="1135098"/>
            </a:xfrm>
            <a:prstGeom prst="rect">
              <a:avLst/>
            </a:prstGeom>
          </p:spPr>
        </p:pic>
        <p:pic>
          <p:nvPicPr>
            <p:cNvPr id="31" name="Picture 30">
              <a:extLst>
                <a:ext uri="{FF2B5EF4-FFF2-40B4-BE49-F238E27FC236}">
                  <a16:creationId xmlns="" xmlns:a16="http://schemas.microsoft.com/office/drawing/2014/main" id="{8ADB2A19-38E1-DA4A-9B28-7C6DD1C55067}"/>
                </a:ext>
              </a:extLst>
            </p:cNvPr>
            <p:cNvPicPr>
              <a:picLocks noChangeAspect="1"/>
            </p:cNvPicPr>
            <p:nvPr userDrawn="1"/>
          </p:nvPicPr>
          <p:blipFill rotWithShape="1">
            <a:blip r:embed="rId11"/>
            <a:srcRect l="35794"/>
            <a:stretch/>
          </p:blipFill>
          <p:spPr>
            <a:xfrm>
              <a:off x="7801361" y="6376777"/>
              <a:ext cx="1211560" cy="386013"/>
            </a:xfrm>
            <a:prstGeom prst="rect">
              <a:avLst/>
            </a:prstGeom>
          </p:spPr>
        </p:pic>
      </p:grpSp>
    </p:spTree>
    <p:extLst>
      <p:ext uri="{BB962C8B-B14F-4D97-AF65-F5344CB8AC3E}">
        <p14:creationId xmlns:p14="http://schemas.microsoft.com/office/powerpoint/2010/main" val="31449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BBE89331-8080-1F42-8B56-944626C04B76}"/>
              </a:ext>
            </a:extLst>
          </p:cNvPr>
          <p:cNvPicPr>
            <a:picLocks noChangeAspect="1"/>
          </p:cNvPicPr>
          <p:nvPr/>
        </p:nvPicPr>
        <p:blipFill rotWithShape="1">
          <a:blip r:embed="rId3"/>
          <a:srcRect l="9800" r="9818"/>
          <a:stretch/>
        </p:blipFill>
        <p:spPr>
          <a:xfrm>
            <a:off x="-1864" y="-1712"/>
            <a:ext cx="9149995" cy="6302045"/>
          </a:xfrm>
          <a:prstGeom prst="rect">
            <a:avLst/>
          </a:prstGeom>
        </p:spPr>
      </p:pic>
      <p:sp>
        <p:nvSpPr>
          <p:cNvPr id="8" name="Rectangle 7">
            <a:extLst>
              <a:ext uri="{FF2B5EF4-FFF2-40B4-BE49-F238E27FC236}">
                <a16:creationId xmlns="" xmlns:a16="http://schemas.microsoft.com/office/drawing/2014/main" id="{F1E3BFC9-E6C3-184B-8B2F-21DB2A8F8D75}"/>
              </a:ext>
            </a:extLst>
          </p:cNvPr>
          <p:cNvSpPr/>
          <p:nvPr/>
        </p:nvSpPr>
        <p:spPr>
          <a:xfrm>
            <a:off x="-1864" y="6298622"/>
            <a:ext cx="9149995" cy="559379"/>
          </a:xfrm>
          <a:prstGeom prst="rect">
            <a:avLst/>
          </a:prstGeom>
          <a:solidFill>
            <a:srgbClr val="005A9B"/>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solidFill>
                <a:prstClr val="white"/>
              </a:solidFill>
            </a:endParaRPr>
          </a:p>
        </p:txBody>
      </p:sp>
      <p:sp>
        <p:nvSpPr>
          <p:cNvPr id="19" name="Round Same Side Corner Rectangle 18">
            <a:extLst>
              <a:ext uri="{FF2B5EF4-FFF2-40B4-BE49-F238E27FC236}">
                <a16:creationId xmlns="" xmlns:a16="http://schemas.microsoft.com/office/drawing/2014/main" id="{0FE7BBF2-608B-7646-85B0-403396EE9265}"/>
              </a:ext>
            </a:extLst>
          </p:cNvPr>
          <p:cNvSpPr/>
          <p:nvPr/>
        </p:nvSpPr>
        <p:spPr>
          <a:xfrm rot="10800000">
            <a:off x="193738" y="-1"/>
            <a:ext cx="2900688" cy="725671"/>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latin typeface="Fira Sans" panose="020B0604020202020204" charset="0"/>
              </a:rPr>
              <a:t>Concept</a:t>
            </a:r>
          </a:p>
        </p:txBody>
      </p:sp>
      <p:sp>
        <p:nvSpPr>
          <p:cNvPr id="2" name="TextBox 1"/>
          <p:cNvSpPr txBox="1"/>
          <p:nvPr/>
        </p:nvSpPr>
        <p:spPr>
          <a:xfrm>
            <a:off x="398914" y="63381"/>
            <a:ext cx="2490336" cy="584775"/>
          </a:xfrm>
          <a:prstGeom prst="rect">
            <a:avLst/>
          </a:prstGeom>
          <a:noFill/>
        </p:spPr>
        <p:txBody>
          <a:bodyPr wrap="square" rtlCol="0">
            <a:spAutoFit/>
          </a:bodyPr>
          <a:lstStyle/>
          <a:p>
            <a:pPr algn="ctr"/>
            <a:r>
              <a:rPr lang="en-AU" sz="3200" b="1" spc="-100" dirty="0">
                <a:solidFill>
                  <a:srgbClr val="006CA9"/>
                </a:solidFill>
                <a:latin typeface="Fira Sans" panose="020B0604020202020204" charset="0"/>
              </a:rPr>
              <a:t>Concept plan</a:t>
            </a:r>
          </a:p>
        </p:txBody>
      </p:sp>
      <p:sp>
        <p:nvSpPr>
          <p:cNvPr id="21" name="TextBox 20">
            <a:extLst>
              <a:ext uri="{FF2B5EF4-FFF2-40B4-BE49-F238E27FC236}">
                <a16:creationId xmlns="" xmlns:a16="http://schemas.microsoft.com/office/drawing/2014/main" id="{EF39903B-2AD2-D343-AC4B-9342C45A25B5}"/>
              </a:ext>
            </a:extLst>
          </p:cNvPr>
          <p:cNvSpPr txBox="1"/>
          <p:nvPr/>
        </p:nvSpPr>
        <p:spPr>
          <a:xfrm>
            <a:off x="7226902" y="5510122"/>
            <a:ext cx="1921229" cy="384721"/>
          </a:xfrm>
          <a:prstGeom prst="rect">
            <a:avLst/>
          </a:prstGeom>
          <a:noFill/>
        </p:spPr>
        <p:txBody>
          <a:bodyPr wrap="square" rtlCol="0">
            <a:spAutoFit/>
          </a:bodyPr>
          <a:lstStyle/>
          <a:p>
            <a:r>
              <a:rPr lang="en-US" sz="1900" b="1" spc="-100" dirty="0">
                <a:solidFill>
                  <a:prstClr val="white"/>
                </a:solidFill>
                <a:latin typeface="Poppins" pitchFamily="2" charset="77"/>
                <a:cs typeface="Poppins" pitchFamily="2" charset="77"/>
              </a:rPr>
              <a:t>CURRENT SITE</a:t>
            </a:r>
          </a:p>
        </p:txBody>
      </p:sp>
      <p:cxnSp>
        <p:nvCxnSpPr>
          <p:cNvPr id="6" name="Straight Connector 5">
            <a:extLst>
              <a:ext uri="{FF2B5EF4-FFF2-40B4-BE49-F238E27FC236}">
                <a16:creationId xmlns="" xmlns:a16="http://schemas.microsoft.com/office/drawing/2014/main" id="{5FA59345-183B-2D45-A291-6F53CE1248D4}"/>
              </a:ext>
            </a:extLst>
          </p:cNvPr>
          <p:cNvCxnSpPr>
            <a:cxnSpLocks/>
          </p:cNvCxnSpPr>
          <p:nvPr/>
        </p:nvCxnSpPr>
        <p:spPr>
          <a:xfrm flipH="1">
            <a:off x="7306201" y="5901450"/>
            <a:ext cx="1841930"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 xmlns:a16="http://schemas.microsoft.com/office/drawing/2014/main" id="{A397FF19-0561-B441-A298-324362499D64}"/>
              </a:ext>
            </a:extLst>
          </p:cNvPr>
          <p:cNvSpPr txBox="1"/>
          <p:nvPr/>
        </p:nvSpPr>
        <p:spPr>
          <a:xfrm>
            <a:off x="6762751" y="6432525"/>
            <a:ext cx="2245457" cy="307777"/>
          </a:xfrm>
          <a:prstGeom prst="rect">
            <a:avLst/>
          </a:prstGeom>
          <a:noFill/>
        </p:spPr>
        <p:txBody>
          <a:bodyPr wrap="square" rtlCol="0">
            <a:spAutoFit/>
          </a:bodyPr>
          <a:lstStyle/>
          <a:p>
            <a:pPr algn="r"/>
            <a:r>
              <a:rPr lang="en-AU" b="1" spc="-50" dirty="0">
                <a:solidFill>
                  <a:srgbClr val="8BA6CB"/>
                </a:solidFill>
                <a:latin typeface="Poppins" pitchFamily="2" charset="77"/>
                <a:cs typeface="Poppins" pitchFamily="2" charset="77"/>
              </a:rPr>
              <a:t>Innovation</a:t>
            </a:r>
          </a:p>
        </p:txBody>
      </p:sp>
      <p:pic>
        <p:nvPicPr>
          <p:cNvPr id="13" name="Picture 2">
            <a:extLst>
              <a:ext uri="{FF2B5EF4-FFF2-40B4-BE49-F238E27FC236}">
                <a16:creationId xmlns="" xmlns:a16="http://schemas.microsoft.com/office/drawing/2014/main" id="{6980506C-C73D-1545-A33C-83AB896C12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646" y="6397356"/>
            <a:ext cx="1708746" cy="37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846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BBE89331-8080-1F42-8B56-944626C04B76}"/>
              </a:ext>
            </a:extLst>
          </p:cNvPr>
          <p:cNvPicPr>
            <a:picLocks noChangeAspect="1"/>
          </p:cNvPicPr>
          <p:nvPr/>
        </p:nvPicPr>
        <p:blipFill rotWithShape="1">
          <a:blip r:embed="rId3"/>
          <a:srcRect l="9800" r="9818"/>
          <a:stretch/>
        </p:blipFill>
        <p:spPr>
          <a:xfrm>
            <a:off x="-1864" y="-1712"/>
            <a:ext cx="9149995" cy="6302045"/>
          </a:xfrm>
          <a:prstGeom prst="rect">
            <a:avLst/>
          </a:prstGeom>
        </p:spPr>
      </p:pic>
      <p:sp>
        <p:nvSpPr>
          <p:cNvPr id="8" name="Rectangle 7">
            <a:extLst>
              <a:ext uri="{FF2B5EF4-FFF2-40B4-BE49-F238E27FC236}">
                <a16:creationId xmlns="" xmlns:a16="http://schemas.microsoft.com/office/drawing/2014/main" id="{F1E3BFC9-E6C3-184B-8B2F-21DB2A8F8D75}"/>
              </a:ext>
            </a:extLst>
          </p:cNvPr>
          <p:cNvSpPr/>
          <p:nvPr/>
        </p:nvSpPr>
        <p:spPr>
          <a:xfrm>
            <a:off x="-1864" y="6298622"/>
            <a:ext cx="9149995" cy="559379"/>
          </a:xfrm>
          <a:prstGeom prst="rect">
            <a:avLst/>
          </a:prstGeom>
          <a:solidFill>
            <a:srgbClr val="005A9B"/>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solidFill>
                <a:prstClr val="white"/>
              </a:solidFill>
            </a:endParaRPr>
          </a:p>
        </p:txBody>
      </p:sp>
      <p:sp>
        <p:nvSpPr>
          <p:cNvPr id="19" name="Round Same Side Corner Rectangle 18">
            <a:extLst>
              <a:ext uri="{FF2B5EF4-FFF2-40B4-BE49-F238E27FC236}">
                <a16:creationId xmlns="" xmlns:a16="http://schemas.microsoft.com/office/drawing/2014/main" id="{0FE7BBF2-608B-7646-85B0-403396EE9265}"/>
              </a:ext>
            </a:extLst>
          </p:cNvPr>
          <p:cNvSpPr/>
          <p:nvPr/>
        </p:nvSpPr>
        <p:spPr>
          <a:xfrm rot="10800000">
            <a:off x="193738" y="-1"/>
            <a:ext cx="2900688" cy="725671"/>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latin typeface="Fira Sans" panose="020B0604020202020204" charset="0"/>
              </a:rPr>
              <a:t>Concept</a:t>
            </a:r>
          </a:p>
        </p:txBody>
      </p:sp>
      <p:sp>
        <p:nvSpPr>
          <p:cNvPr id="2" name="TextBox 1"/>
          <p:cNvSpPr txBox="1"/>
          <p:nvPr/>
        </p:nvSpPr>
        <p:spPr>
          <a:xfrm>
            <a:off x="398914" y="63381"/>
            <a:ext cx="2490336" cy="584775"/>
          </a:xfrm>
          <a:prstGeom prst="rect">
            <a:avLst/>
          </a:prstGeom>
          <a:noFill/>
        </p:spPr>
        <p:txBody>
          <a:bodyPr wrap="square" rtlCol="0">
            <a:spAutoFit/>
          </a:bodyPr>
          <a:lstStyle/>
          <a:p>
            <a:pPr algn="ctr"/>
            <a:r>
              <a:rPr lang="en-AU" sz="3200" b="1" spc="-100" dirty="0">
                <a:solidFill>
                  <a:srgbClr val="006CA9"/>
                </a:solidFill>
                <a:latin typeface="Fira Sans" panose="020B0604020202020204" charset="0"/>
              </a:rPr>
              <a:t>Concept plan</a:t>
            </a:r>
          </a:p>
        </p:txBody>
      </p:sp>
      <p:sp>
        <p:nvSpPr>
          <p:cNvPr id="10" name="TextBox 9">
            <a:extLst>
              <a:ext uri="{FF2B5EF4-FFF2-40B4-BE49-F238E27FC236}">
                <a16:creationId xmlns="" xmlns:a16="http://schemas.microsoft.com/office/drawing/2014/main" id="{7E90935C-77E8-1447-B88C-B93352E0B40A}"/>
              </a:ext>
            </a:extLst>
          </p:cNvPr>
          <p:cNvSpPr txBox="1"/>
          <p:nvPr/>
        </p:nvSpPr>
        <p:spPr>
          <a:xfrm>
            <a:off x="7226902" y="5510122"/>
            <a:ext cx="1921229" cy="384721"/>
          </a:xfrm>
          <a:prstGeom prst="rect">
            <a:avLst/>
          </a:prstGeom>
          <a:noFill/>
        </p:spPr>
        <p:txBody>
          <a:bodyPr wrap="square" rtlCol="0">
            <a:spAutoFit/>
          </a:bodyPr>
          <a:lstStyle/>
          <a:p>
            <a:r>
              <a:rPr lang="en-US" sz="1900" b="1" spc="-100" dirty="0">
                <a:solidFill>
                  <a:prstClr val="white"/>
                </a:solidFill>
                <a:latin typeface="Poppins" pitchFamily="2" charset="77"/>
                <a:cs typeface="Poppins" pitchFamily="2" charset="77"/>
              </a:rPr>
              <a:t>PHASE ONE</a:t>
            </a:r>
          </a:p>
        </p:txBody>
      </p:sp>
      <p:cxnSp>
        <p:nvCxnSpPr>
          <p:cNvPr id="12" name="Straight Connector 11">
            <a:extLst>
              <a:ext uri="{FF2B5EF4-FFF2-40B4-BE49-F238E27FC236}">
                <a16:creationId xmlns="" xmlns:a16="http://schemas.microsoft.com/office/drawing/2014/main" id="{683F0D8B-4F39-8747-B402-2F0DB1B14662}"/>
              </a:ext>
            </a:extLst>
          </p:cNvPr>
          <p:cNvCxnSpPr>
            <a:cxnSpLocks/>
          </p:cNvCxnSpPr>
          <p:nvPr/>
        </p:nvCxnSpPr>
        <p:spPr>
          <a:xfrm flipH="1">
            <a:off x="7306201" y="5901450"/>
            <a:ext cx="1841930" cy="0"/>
          </a:xfrm>
          <a:prstGeom prst="line">
            <a:avLst/>
          </a:prstGeom>
          <a:ln w="47625">
            <a:solidFill>
              <a:srgbClr val="F5CA03"/>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 xmlns:a16="http://schemas.microsoft.com/office/drawing/2014/main" id="{8EB04BB5-B9ED-B141-A861-DC1A963497D2}"/>
              </a:ext>
            </a:extLst>
          </p:cNvPr>
          <p:cNvSpPr txBox="1"/>
          <p:nvPr/>
        </p:nvSpPr>
        <p:spPr>
          <a:xfrm>
            <a:off x="6762751" y="6432525"/>
            <a:ext cx="2245457" cy="307777"/>
          </a:xfrm>
          <a:prstGeom prst="rect">
            <a:avLst/>
          </a:prstGeom>
          <a:noFill/>
        </p:spPr>
        <p:txBody>
          <a:bodyPr wrap="square" rtlCol="0">
            <a:spAutoFit/>
          </a:bodyPr>
          <a:lstStyle/>
          <a:p>
            <a:pPr algn="r"/>
            <a:r>
              <a:rPr lang="en-AU" b="1" spc="-50" dirty="0">
                <a:solidFill>
                  <a:srgbClr val="8BA6CB"/>
                </a:solidFill>
                <a:latin typeface="Poppins" pitchFamily="2" charset="77"/>
                <a:cs typeface="Poppins" pitchFamily="2" charset="77"/>
              </a:rPr>
              <a:t>Innovation</a:t>
            </a:r>
          </a:p>
        </p:txBody>
      </p:sp>
      <p:pic>
        <p:nvPicPr>
          <p:cNvPr id="17" name="Picture 2">
            <a:extLst>
              <a:ext uri="{FF2B5EF4-FFF2-40B4-BE49-F238E27FC236}">
                <a16:creationId xmlns="" xmlns:a16="http://schemas.microsoft.com/office/drawing/2014/main" id="{1927484D-EC80-DE4D-BCC5-10FF74777C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646" y="6397356"/>
            <a:ext cx="1708746" cy="37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928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BBE89331-8080-1F42-8B56-944626C04B76}"/>
              </a:ext>
            </a:extLst>
          </p:cNvPr>
          <p:cNvPicPr>
            <a:picLocks noChangeAspect="1"/>
          </p:cNvPicPr>
          <p:nvPr/>
        </p:nvPicPr>
        <p:blipFill rotWithShape="1">
          <a:blip r:embed="rId3"/>
          <a:srcRect l="9818" r="9818"/>
          <a:stretch/>
        </p:blipFill>
        <p:spPr>
          <a:xfrm>
            <a:off x="0" y="-1712"/>
            <a:ext cx="9148131" cy="6302044"/>
          </a:xfrm>
          <a:prstGeom prst="rect">
            <a:avLst/>
          </a:prstGeom>
        </p:spPr>
      </p:pic>
      <p:sp>
        <p:nvSpPr>
          <p:cNvPr id="8" name="Rectangle 7">
            <a:extLst>
              <a:ext uri="{FF2B5EF4-FFF2-40B4-BE49-F238E27FC236}">
                <a16:creationId xmlns="" xmlns:a16="http://schemas.microsoft.com/office/drawing/2014/main" id="{F1E3BFC9-E6C3-184B-8B2F-21DB2A8F8D75}"/>
              </a:ext>
            </a:extLst>
          </p:cNvPr>
          <p:cNvSpPr/>
          <p:nvPr/>
        </p:nvSpPr>
        <p:spPr>
          <a:xfrm>
            <a:off x="-1864" y="6298622"/>
            <a:ext cx="9149995" cy="559379"/>
          </a:xfrm>
          <a:prstGeom prst="rect">
            <a:avLst/>
          </a:prstGeom>
          <a:solidFill>
            <a:srgbClr val="005A9B"/>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solidFill>
                <a:prstClr val="white"/>
              </a:solidFill>
            </a:endParaRPr>
          </a:p>
        </p:txBody>
      </p:sp>
      <p:sp>
        <p:nvSpPr>
          <p:cNvPr id="19" name="Round Same Side Corner Rectangle 18">
            <a:extLst>
              <a:ext uri="{FF2B5EF4-FFF2-40B4-BE49-F238E27FC236}">
                <a16:creationId xmlns="" xmlns:a16="http://schemas.microsoft.com/office/drawing/2014/main" id="{0FE7BBF2-608B-7646-85B0-403396EE9265}"/>
              </a:ext>
            </a:extLst>
          </p:cNvPr>
          <p:cNvSpPr/>
          <p:nvPr/>
        </p:nvSpPr>
        <p:spPr>
          <a:xfrm rot="10800000">
            <a:off x="193738" y="-1"/>
            <a:ext cx="2900688" cy="725671"/>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latin typeface="Fira Sans" panose="020B0604020202020204" charset="0"/>
              </a:rPr>
              <a:t>Concept</a:t>
            </a:r>
          </a:p>
        </p:txBody>
      </p:sp>
      <p:sp>
        <p:nvSpPr>
          <p:cNvPr id="2" name="TextBox 1"/>
          <p:cNvSpPr txBox="1"/>
          <p:nvPr/>
        </p:nvSpPr>
        <p:spPr>
          <a:xfrm>
            <a:off x="398914" y="63381"/>
            <a:ext cx="2490336" cy="584775"/>
          </a:xfrm>
          <a:prstGeom prst="rect">
            <a:avLst/>
          </a:prstGeom>
          <a:noFill/>
        </p:spPr>
        <p:txBody>
          <a:bodyPr wrap="square" rtlCol="0">
            <a:spAutoFit/>
          </a:bodyPr>
          <a:lstStyle/>
          <a:p>
            <a:pPr algn="ctr"/>
            <a:r>
              <a:rPr lang="en-AU" sz="3200" b="1" spc="-100" dirty="0">
                <a:solidFill>
                  <a:srgbClr val="006CA9"/>
                </a:solidFill>
                <a:latin typeface="Fira Sans" panose="020B0604020202020204" charset="0"/>
              </a:rPr>
              <a:t>Concept plan</a:t>
            </a:r>
          </a:p>
        </p:txBody>
      </p:sp>
      <p:sp>
        <p:nvSpPr>
          <p:cNvPr id="10" name="TextBox 9">
            <a:extLst>
              <a:ext uri="{FF2B5EF4-FFF2-40B4-BE49-F238E27FC236}">
                <a16:creationId xmlns="" xmlns:a16="http://schemas.microsoft.com/office/drawing/2014/main" id="{C65DBA1C-9DE6-0441-819C-7E168F36883E}"/>
              </a:ext>
            </a:extLst>
          </p:cNvPr>
          <p:cNvSpPr txBox="1"/>
          <p:nvPr/>
        </p:nvSpPr>
        <p:spPr>
          <a:xfrm>
            <a:off x="7226902" y="5510122"/>
            <a:ext cx="1921229" cy="384721"/>
          </a:xfrm>
          <a:prstGeom prst="rect">
            <a:avLst/>
          </a:prstGeom>
          <a:noFill/>
        </p:spPr>
        <p:txBody>
          <a:bodyPr wrap="square" rtlCol="0">
            <a:spAutoFit/>
          </a:bodyPr>
          <a:lstStyle/>
          <a:p>
            <a:r>
              <a:rPr lang="en-US" sz="1900" b="1" spc="-100" dirty="0">
                <a:solidFill>
                  <a:prstClr val="white"/>
                </a:solidFill>
                <a:latin typeface="Poppins" pitchFamily="2" charset="77"/>
                <a:cs typeface="Poppins" pitchFamily="2" charset="77"/>
              </a:rPr>
              <a:t>PHASE TWO</a:t>
            </a:r>
          </a:p>
        </p:txBody>
      </p:sp>
      <p:cxnSp>
        <p:nvCxnSpPr>
          <p:cNvPr id="12" name="Straight Connector 11">
            <a:extLst>
              <a:ext uri="{FF2B5EF4-FFF2-40B4-BE49-F238E27FC236}">
                <a16:creationId xmlns="" xmlns:a16="http://schemas.microsoft.com/office/drawing/2014/main" id="{BA696CE1-1F07-B647-A2D6-DC35AFDDC041}"/>
              </a:ext>
            </a:extLst>
          </p:cNvPr>
          <p:cNvCxnSpPr>
            <a:cxnSpLocks/>
          </p:cNvCxnSpPr>
          <p:nvPr/>
        </p:nvCxnSpPr>
        <p:spPr>
          <a:xfrm flipH="1">
            <a:off x="7306201" y="5901450"/>
            <a:ext cx="1841930" cy="0"/>
          </a:xfrm>
          <a:prstGeom prst="line">
            <a:avLst/>
          </a:prstGeom>
          <a:ln w="47625">
            <a:solidFill>
              <a:srgbClr val="CD35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 xmlns:a16="http://schemas.microsoft.com/office/drawing/2014/main" id="{8276D5CA-ED25-574E-A3C4-E560D92B6D4F}"/>
              </a:ext>
            </a:extLst>
          </p:cNvPr>
          <p:cNvSpPr txBox="1"/>
          <p:nvPr/>
        </p:nvSpPr>
        <p:spPr>
          <a:xfrm>
            <a:off x="6762751" y="6432525"/>
            <a:ext cx="2245457" cy="307777"/>
          </a:xfrm>
          <a:prstGeom prst="rect">
            <a:avLst/>
          </a:prstGeom>
          <a:noFill/>
        </p:spPr>
        <p:txBody>
          <a:bodyPr wrap="square" rtlCol="0">
            <a:spAutoFit/>
          </a:bodyPr>
          <a:lstStyle/>
          <a:p>
            <a:pPr algn="r"/>
            <a:r>
              <a:rPr lang="en-AU" b="1" spc="-50" dirty="0">
                <a:solidFill>
                  <a:srgbClr val="8BA6CB"/>
                </a:solidFill>
                <a:latin typeface="Poppins" pitchFamily="2" charset="77"/>
                <a:cs typeface="Poppins" pitchFamily="2" charset="77"/>
              </a:rPr>
              <a:t>Innovation</a:t>
            </a:r>
          </a:p>
        </p:txBody>
      </p:sp>
      <p:pic>
        <p:nvPicPr>
          <p:cNvPr id="17" name="Picture 2">
            <a:extLst>
              <a:ext uri="{FF2B5EF4-FFF2-40B4-BE49-F238E27FC236}">
                <a16:creationId xmlns="" xmlns:a16="http://schemas.microsoft.com/office/drawing/2014/main" id="{939EC909-80A0-A844-A4D9-6B5019CC71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646" y="6397356"/>
            <a:ext cx="1708746" cy="37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914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NSTO Main Content">
  <a:themeElements>
    <a:clrScheme name="">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Powerpoint-2018-4x3shape3.potx" id="{99E92A07-2356-4B8F-961B-1E1E4FEFEFBD}" vid="{439FA083-AF3E-4FE9-B5C5-331B03BA73FE}"/>
    </a:ext>
  </a:extLst>
</a:theme>
</file>

<file path=ppt/theme/theme2.xml><?xml version="1.0" encoding="utf-8"?>
<a:theme xmlns:a="http://schemas.openxmlformats.org/drawingml/2006/main" name="ANSTO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Powerpoint-2018-4x3shape3.potx" id="{99E92A07-2356-4B8F-961B-1E1E4FEFEFBD}" vid="{3EFB8DC0-56A2-4711-ACF9-5F643579ECD3}"/>
    </a:ext>
  </a:extLst>
</a:theme>
</file>

<file path=ppt/theme/theme3.xml><?xml version="1.0" encoding="utf-8"?>
<a:theme xmlns:a="http://schemas.openxmlformats.org/drawingml/2006/main" name="ANSTO Dark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Powerpoint-2018-4x3shape3.potx" id="{99E92A07-2356-4B8F-961B-1E1E4FEFEFBD}" vid="{07914BC9-6389-4B4F-BA93-B0233ED94649}"/>
    </a:ext>
  </a:extLst>
</a:theme>
</file>

<file path=ppt/theme/theme4.xml><?xml version="1.0" encoding="utf-8"?>
<a:theme xmlns:a="http://schemas.openxmlformats.org/drawingml/2006/main" name="ANSTO Teal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Powerpoint-2018-4x3shape3.potx" id="{99E92A07-2356-4B8F-961B-1E1E4FEFEFBD}" vid="{95089243-C778-4872-8979-0A5A5B8A40DE}"/>
    </a:ext>
  </a:extLst>
</a:theme>
</file>

<file path=ppt/theme/theme5.xml><?xml version="1.0" encoding="utf-8"?>
<a:theme xmlns:a="http://schemas.openxmlformats.org/drawingml/2006/main" name="ANSTO Thank you slide">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owerpoint-2018-4x3shape3.potx" id="{99E92A07-2356-4B8F-961B-1E1E4FEFEFBD}" vid="{A49ABBA8-A964-4B43-970F-70421D1C50E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Powerpoint-2018-4x3shape3</Template>
  <TotalTime>10161</TotalTime>
  <Words>173</Words>
  <Application>Microsoft Office PowerPoint</Application>
  <PresentationFormat>On-screen Show (4:3)</PresentationFormat>
  <Paragraphs>75</Paragraphs>
  <Slides>14</Slides>
  <Notes>13</Notes>
  <HiddenSlides>1</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14</vt:i4>
      </vt:variant>
    </vt:vector>
  </HeadingPairs>
  <TitlesOfParts>
    <vt:vector size="28" baseType="lpstr">
      <vt:lpstr>Arial</vt:lpstr>
      <vt:lpstr>Arial Black</vt:lpstr>
      <vt:lpstr>Calibri</vt:lpstr>
      <vt:lpstr>Fira Sans ExtraLight</vt:lpstr>
      <vt:lpstr>Poppins</vt:lpstr>
      <vt:lpstr>Fira Sans Light</vt:lpstr>
      <vt:lpstr>Fira Sans</vt:lpstr>
      <vt:lpstr>Poppins Light</vt:lpstr>
      <vt:lpstr>Wingdings</vt:lpstr>
      <vt:lpstr>ANSTO Main Content</vt:lpstr>
      <vt:lpstr>ANSTO Blue slides</vt:lpstr>
      <vt:lpstr>ANSTO Dark blue slides</vt:lpstr>
      <vt:lpstr>ANSTO Teal slides</vt:lpstr>
      <vt:lpstr>ANSTO Thank you slide</vt:lpstr>
      <vt:lpstr>PowerPoint Presentation</vt:lpstr>
      <vt:lpstr>University connections</vt:lpstr>
      <vt:lpstr>PowerPoint Presentation</vt:lpstr>
      <vt:lpstr>First members of pilot</vt:lpstr>
      <vt:lpstr>PowerPoint Presentation</vt:lpstr>
      <vt:lpstr>Anchor Tenants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ANSTO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Australian Synchrotron</dc:title>
  <dc:creator>Andrew Peele</dc:creator>
  <cp:lastModifiedBy>HOWARD, Jane</cp:lastModifiedBy>
  <cp:revision>242</cp:revision>
  <cp:lastPrinted>2018-10-05T01:18:16Z</cp:lastPrinted>
  <dcterms:created xsi:type="dcterms:W3CDTF">2018-08-14T05:38:23Z</dcterms:created>
  <dcterms:modified xsi:type="dcterms:W3CDTF">2018-10-05T02:05:17Z</dcterms:modified>
</cp:coreProperties>
</file>