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2" r:id="rId1"/>
    <p:sldMasterId id="2147483672" r:id="rId2"/>
    <p:sldMasterId id="2147483677" r:id="rId3"/>
    <p:sldMasterId id="2147483680" r:id="rId4"/>
    <p:sldMasterId id="2147483683" r:id="rId5"/>
  </p:sldMasterIdLst>
  <p:notesMasterIdLst>
    <p:notesMasterId r:id="rId7"/>
  </p:notesMasterIdLst>
  <p:sldIdLst>
    <p:sldId id="285" r:id="rId6"/>
  </p:sldIdLst>
  <p:sldSz cx="12192000" cy="6858000"/>
  <p:notesSz cx="6858000" cy="9144000"/>
  <p:embeddedFontLst>
    <p:embeddedFont>
      <p:font typeface="Fira Sans Light" panose="020B0604020202020204" charset="0"/>
      <p:regular r:id="rId8"/>
      <p:italic r:id="rId9"/>
    </p:embeddedFont>
    <p:embeddedFont>
      <p:font typeface="ＭＳ Ｐゴシック" panose="020B0600070205080204" pitchFamily="34" charset="-128"/>
      <p:regular r:id="rId10"/>
    </p:embeddedFont>
    <p:embeddedFont>
      <p:font typeface="Calibri" panose="020F0502020204030204" pitchFamily="34" charset="0"/>
      <p:regular r:id="rId11"/>
      <p:bold r:id="rId12"/>
      <p:italic r:id="rId13"/>
      <p:boldItalic r:id="rId14"/>
    </p:embeddedFont>
    <p:embeddedFont>
      <p:font typeface="Fira Sans" panose="020B0604020202020204" charset="0"/>
      <p:regular r:id="rId15"/>
      <p:bold r:id="rId16"/>
      <p:italic r:id="rId17"/>
      <p:boldItalic r:id="rId18"/>
    </p:embeddedFont>
    <p:embeddedFont>
      <p:font typeface="Poppins" panose="020B060402020202020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164"/>
    <a:srgbClr val="146464"/>
    <a:srgbClr val="145F64"/>
    <a:srgbClr val="1D6164"/>
    <a:srgbClr val="2A6164"/>
    <a:srgbClr val="49BFBE"/>
    <a:srgbClr val="49BDBE"/>
    <a:srgbClr val="54BDBE"/>
    <a:srgbClr val="6ABDBE"/>
    <a:srgbClr val="0A1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1"/>
    <p:restoredTop sz="94671"/>
  </p:normalViewPr>
  <p:slideViewPr>
    <p:cSldViewPr snapToGrid="0" snapToObjects="1">
      <p:cViewPr varScale="1">
        <p:scale>
          <a:sx n="81" d="100"/>
          <a:sy n="81" d="100"/>
        </p:scale>
        <p:origin x="-70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AC5B37-73E9-437D-845B-19F9975AF5C6}" type="datetimeFigureOut">
              <a:rPr lang="en-AU" smtClean="0"/>
              <a:t>23/11/2018</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36BB8-5CCB-4994-B151-B1557335F2F2}" type="slidenum">
              <a:rPr lang="en-AU" smtClean="0"/>
              <a:t>‹#›</a:t>
            </a:fld>
            <a:endParaRPr lang="en-AU"/>
          </a:p>
        </p:txBody>
      </p:sp>
    </p:spTree>
    <p:extLst>
      <p:ext uri="{BB962C8B-B14F-4D97-AF65-F5344CB8AC3E}">
        <p14:creationId xmlns:p14="http://schemas.microsoft.com/office/powerpoint/2010/main" val="3196252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smtClean="0">
                <a:ea typeface="ＭＳ Ｐゴシック" pitchFamily="34" charset="-128"/>
              </a:rPr>
              <a:t>Unlocking the secrets of our universe</a:t>
            </a:r>
          </a:p>
          <a:p>
            <a:r>
              <a:rPr lang="en-AU" altLang="en-US" smtClean="0">
                <a:ea typeface="ＭＳ Ｐゴシック" pitchFamily="34" charset="-128"/>
              </a:rPr>
              <a:t>Nuclear techniques are helping to unlock secrets of our universe locked up inside meteorites. Two ANSTO studies in conjunction with the Max Planck Institute for Chemistry in Germany, and the University of Vienna and ETH Zurich are looking at small particles found within meteorites called chondrules, which are about 1mm in diameter, and even smaller nanodiamonds which, at around 2-3 nanometres in diameter and not</a:t>
            </a:r>
          </a:p>
          <a:p>
            <a:r>
              <a:rPr lang="en-AU" altLang="en-US" smtClean="0">
                <a:ea typeface="ＭＳ Ｐゴシック" pitchFamily="34" charset="-128"/>
              </a:rPr>
              <a:t>visible to the naked eye, to help us better understand our solar system.</a:t>
            </a:r>
          </a:p>
          <a:p>
            <a:endParaRPr lang="en-AU" altLang="en-US" smtClean="0">
              <a:ea typeface="ＭＳ Ｐゴシック" pitchFamily="34" charset="-128"/>
            </a:endParaRPr>
          </a:p>
          <a:p>
            <a:r>
              <a:rPr lang="en-AU" altLang="en-US" smtClean="0">
                <a:ea typeface="ＭＳ Ｐゴシック" pitchFamily="34" charset="-128"/>
              </a:rPr>
              <a:t>The chondrules and nanodiamonds are some of the oldest objects found in our solar system, having survived unchanged for billions of years.</a:t>
            </a:r>
          </a:p>
          <a:p>
            <a:endParaRPr lang="en-AU" altLang="en-US" smtClean="0">
              <a:ea typeface="ＭＳ Ｐゴシック" pitchFamily="34" charset="-128"/>
            </a:endParaRPr>
          </a:p>
          <a:p>
            <a:r>
              <a:rPr lang="en-AU" altLang="en-US" smtClean="0">
                <a:ea typeface="ＭＳ Ｐゴシック" pitchFamily="34" charset="-128"/>
              </a:rPr>
              <a:t>Chondrules were born in the earliest phase of our solar system, before the planets were formed. Nanodiamonds, embedded in the matrix of a meteorite, are even older than our solar system itself.</a:t>
            </a:r>
          </a:p>
          <a:p>
            <a:endParaRPr lang="en-AU" altLang="en-US" smtClean="0">
              <a:ea typeface="ＭＳ Ｐゴシック" pitchFamily="34" charset="-128"/>
            </a:endParaRPr>
          </a:p>
          <a:p>
            <a:r>
              <a:rPr lang="en-AU" altLang="en-US" smtClean="0">
                <a:ea typeface="ＭＳ Ｐゴシック" pitchFamily="34" charset="-128"/>
              </a:rPr>
              <a:t>ANSTO’s study into the different components of meteorites will provide insights into burning questions about galactic chemical evolution, interstellar origins and timescales associated with the delivery of these objects to our home planet.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3EBAF9A-0019-47A6-8EE5-0C34C8FB2F75}" type="slidenum">
              <a:rPr lang="en-AU" altLang="en-US" smtClean="0">
                <a:solidFill>
                  <a:srgbClr val="000000"/>
                </a:solidFill>
                <a:latin typeface="Arial" charset="0"/>
              </a:rPr>
              <a:pPr eaLnBrk="1" hangingPunct="1">
                <a:spcBef>
                  <a:spcPct val="0"/>
                </a:spcBef>
              </a:pPr>
              <a:t>1</a:t>
            </a:fld>
            <a:endParaRPr lang="en-AU" altLang="en-US" smtClean="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lvl1pPr algn="ctr">
              <a:defRPr/>
            </a:lvl1pPr>
          </a:lstStyle>
          <a:p>
            <a:r>
              <a:rPr lang="en-US" dirty="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D4C762F-CA59-49E8-B588-821B631C7A3E}" type="datetimeFigureOut">
              <a:rPr lang="en-AU" smtClean="0"/>
              <a:t>23/11/2018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35631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35041"/>
            <a:ext cx="10363200" cy="1470025"/>
          </a:xfrm>
        </p:spPr>
        <p:txBody>
          <a:bodyPr/>
          <a:lstStyle/>
          <a:p>
            <a:r>
              <a:rPr lang="en-AU" smtClean="0"/>
              <a:t>Click to edit Master title style</a:t>
            </a:r>
            <a:endParaRPr lang="en-US"/>
          </a:p>
        </p:txBody>
      </p:sp>
    </p:spTree>
    <p:extLst>
      <p:ext uri="{BB962C8B-B14F-4D97-AF65-F5344CB8AC3E}">
        <p14:creationId xmlns:p14="http://schemas.microsoft.com/office/powerpoint/2010/main" val="9240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Left Pic-Righ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549661" y="1988840"/>
            <a:ext cx="4079631" cy="3989859"/>
          </a:xfrm>
        </p:spPr>
        <p:txBody>
          <a:bodyPr rtlCol="0">
            <a:normAutofit/>
          </a:bodyPr>
          <a:lstStyle/>
          <a:p>
            <a:pPr lvl="0"/>
            <a:endParaRPr lang="en-US" noProof="0" smtClean="0"/>
          </a:p>
        </p:txBody>
      </p:sp>
      <p:sp>
        <p:nvSpPr>
          <p:cNvPr id="6" name="Text Placeholder 5"/>
          <p:cNvSpPr>
            <a:spLocks noGrp="1"/>
          </p:cNvSpPr>
          <p:nvPr>
            <p:ph type="body" sz="quarter" idx="11"/>
          </p:nvPr>
        </p:nvSpPr>
        <p:spPr>
          <a:xfrm>
            <a:off x="844062" y="1988840"/>
            <a:ext cx="6096000" cy="3989859"/>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1" name="Title 1"/>
          <p:cNvSpPr>
            <a:spLocks noGrp="1"/>
          </p:cNvSpPr>
          <p:nvPr>
            <p:ph type="title"/>
          </p:nvPr>
        </p:nvSpPr>
        <p:spPr>
          <a:xfrm>
            <a:off x="0" y="404664"/>
            <a:ext cx="12192000" cy="1143000"/>
          </a:xfrm>
        </p:spPr>
        <p:txBody>
          <a:bodyPr/>
          <a:lstStyle/>
          <a:p>
            <a:r>
              <a:rPr lang="en-AU" smtClean="0"/>
              <a:t>Click to edit Master title style</a:t>
            </a:r>
            <a:endParaRPr lang="en-US"/>
          </a:p>
        </p:txBody>
      </p:sp>
      <p:sp>
        <p:nvSpPr>
          <p:cNvPr id="5" name="Footer Placeholder 4"/>
          <p:cNvSpPr>
            <a:spLocks noGrp="1"/>
          </p:cNvSpPr>
          <p:nvPr>
            <p:ph type="ftr" sz="quarter" idx="12"/>
          </p:nvPr>
        </p:nvSpPr>
        <p:spPr>
          <a:xfrm>
            <a:off x="1752600" y="6356351"/>
            <a:ext cx="6736862" cy="365125"/>
          </a:xfrm>
          <a:prstGeom prst="rect">
            <a:avLst/>
          </a:prstGeom>
        </p:spPr>
        <p:txBody>
          <a:bodyPr vert="horz" lIns="91440" tIns="45720" rIns="91440" bIns="45720" rtlCol="0" anchor="ctr"/>
          <a:lstStyle>
            <a:lvl1pPr algn="ctr">
              <a:defRPr sz="1200">
                <a:solidFill>
                  <a:prstClr val="black">
                    <a:lumMod val="50000"/>
                    <a:lumOff val="50000"/>
                  </a:prstClr>
                </a:solidFill>
                <a:latin typeface="Arial" charset="0"/>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3"/>
          </p:nvPr>
        </p:nvSpPr>
        <p:spPr>
          <a:xfrm>
            <a:off x="423986" y="6354764"/>
            <a:ext cx="1041399"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latin typeface="Arial" pitchFamily="34" charset="0"/>
              </a:defRPr>
            </a:lvl1pPr>
          </a:lstStyle>
          <a:p>
            <a:pPr>
              <a:defRPr/>
            </a:pPr>
            <a:fld id="{41D69E0A-132C-431E-B942-096EA6E496F5}" type="slidenum">
              <a:rPr lang="en-US" altLang="en-US"/>
              <a:pPr>
                <a:defRPr/>
              </a:pPr>
              <a:t>‹#›</a:t>
            </a:fld>
            <a:endParaRPr lang="en-US" altLang="en-US"/>
          </a:p>
        </p:txBody>
      </p:sp>
    </p:spTree>
    <p:extLst>
      <p:ext uri="{BB962C8B-B14F-4D97-AF65-F5344CB8AC3E}">
        <p14:creationId xmlns:p14="http://schemas.microsoft.com/office/powerpoint/2010/main" val="3602927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3">
                    <a:lumMod val="40000"/>
                    <a:lumOff val="60000"/>
                  </a:schemeClr>
                </a:solidFill>
              </a:defRPr>
            </a:lvl1pPr>
          </a:lstStyle>
          <a:p>
            <a:fld id="{1914ADBB-9B2F-49DA-AF6D-BE3F02D08A96}" type="datetimeFigureOut">
              <a:rPr lang="en-AU" smtClean="0"/>
              <a:pPr/>
              <a:t>23/11/2018</a:t>
            </a:fld>
            <a:endParaRPr lang="en-AU" dirty="0"/>
          </a:p>
        </p:txBody>
      </p:sp>
      <p:sp>
        <p:nvSpPr>
          <p:cNvPr id="5" name="Footer Placeholder 4"/>
          <p:cNvSpPr>
            <a:spLocks noGrp="1"/>
          </p:cNvSpPr>
          <p:nvPr>
            <p:ph type="ftr" sz="quarter" idx="11"/>
          </p:nvPr>
        </p:nvSpPr>
        <p:spPr/>
        <p:txBody>
          <a:bodyPr/>
          <a:lstStyle>
            <a:lvl1pPr>
              <a:defRPr>
                <a:solidFill>
                  <a:schemeClr val="accent3">
                    <a:lumMod val="40000"/>
                    <a:lumOff val="6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3">
                    <a:lumMod val="40000"/>
                    <a:lumOff val="6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a16="http://schemas.microsoft.com/office/drawing/2014/main" xmlns=""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xmlns=""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3">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706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23/11/2018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a16="http://schemas.microsoft.com/office/drawing/2014/main" xmlns=""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a16="http://schemas.microsoft.com/office/drawing/2014/main" xmlns=""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3">
                    <a:lumMod val="40000"/>
                    <a:lumOff val="6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06409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244A83F-DEE4-4E5F-A11B-CEBC9C3DCAD1}" type="datetimeFigureOut">
              <a:rPr lang="en-AU" smtClean="0"/>
              <a:t>23/11/2018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64380E-74B9-4A22-B0FF-3FAA58219D87}" type="slidenum">
              <a:rPr lang="en-AU" smtClean="0"/>
              <a:t>‹#›</a:t>
            </a:fld>
            <a:endParaRPr lang="en-AU"/>
          </a:p>
        </p:txBody>
      </p:sp>
    </p:spTree>
    <p:extLst>
      <p:ext uri="{BB962C8B-B14F-4D97-AF65-F5344CB8AC3E}">
        <p14:creationId xmlns:p14="http://schemas.microsoft.com/office/powerpoint/2010/main" val="1670932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3">
                    <a:lumMod val="40000"/>
                    <a:lumOff val="60000"/>
                  </a:schemeClr>
                </a:solidFill>
              </a:defRPr>
            </a:lvl1pPr>
          </a:lstStyle>
          <a:p>
            <a:fld id="{1914ADBB-9B2F-49DA-AF6D-BE3F02D08A96}" type="datetimeFigureOut">
              <a:rPr lang="en-AU" smtClean="0"/>
              <a:pPr/>
              <a:t>23/11/2018</a:t>
            </a:fld>
            <a:endParaRPr lang="en-AU" dirty="0"/>
          </a:p>
        </p:txBody>
      </p:sp>
      <p:sp>
        <p:nvSpPr>
          <p:cNvPr id="5" name="Footer Placeholder 4"/>
          <p:cNvSpPr>
            <a:spLocks noGrp="1"/>
          </p:cNvSpPr>
          <p:nvPr>
            <p:ph type="ftr" sz="quarter" idx="11"/>
          </p:nvPr>
        </p:nvSpPr>
        <p:spPr/>
        <p:txBody>
          <a:bodyPr/>
          <a:lstStyle>
            <a:lvl1pPr>
              <a:defRPr>
                <a:solidFill>
                  <a:schemeClr val="accent3">
                    <a:lumMod val="40000"/>
                    <a:lumOff val="6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3">
                    <a:lumMod val="40000"/>
                    <a:lumOff val="6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a16="http://schemas.microsoft.com/office/drawing/2014/main" xmlns=""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xmlns=""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3">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5214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23/11/2018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a16="http://schemas.microsoft.com/office/drawing/2014/main" xmlns=""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a16="http://schemas.microsoft.com/office/drawing/2014/main" xmlns=""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3">
                    <a:lumMod val="40000"/>
                    <a:lumOff val="6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24449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2">
                    <a:lumMod val="20000"/>
                    <a:lumOff val="80000"/>
                  </a:schemeClr>
                </a:solidFill>
              </a:defRPr>
            </a:lvl1pPr>
          </a:lstStyle>
          <a:p>
            <a:fld id="{1914ADBB-9B2F-49DA-AF6D-BE3F02D08A96}" type="datetimeFigureOut">
              <a:rPr lang="en-AU" smtClean="0"/>
              <a:pPr/>
              <a:t>23/11/2018</a:t>
            </a:fld>
            <a:endParaRPr lang="en-AU" dirty="0"/>
          </a:p>
        </p:txBody>
      </p:sp>
      <p:sp>
        <p:nvSpPr>
          <p:cNvPr id="5" name="Footer Placeholder 4"/>
          <p:cNvSpPr>
            <a:spLocks noGrp="1"/>
          </p:cNvSpPr>
          <p:nvPr>
            <p:ph type="ftr" sz="quarter" idx="11"/>
          </p:nvPr>
        </p:nvSpPr>
        <p:spPr/>
        <p:txBody>
          <a:bodyPr/>
          <a:lstStyle>
            <a:lvl1pPr>
              <a:defRPr>
                <a:solidFill>
                  <a:schemeClr val="accent2">
                    <a:lumMod val="20000"/>
                    <a:lumOff val="8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2">
                    <a:lumMod val="20000"/>
                    <a:lumOff val="8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a16="http://schemas.microsoft.com/office/drawing/2014/main" xmlns=""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xmlns=""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06044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23/11/2018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dirty="0"/>
          </a:p>
        </p:txBody>
      </p:sp>
      <p:sp>
        <p:nvSpPr>
          <p:cNvPr id="6" name="Title 1">
            <a:extLst>
              <a:ext uri="{FF2B5EF4-FFF2-40B4-BE49-F238E27FC236}">
                <a16:creationId xmlns:a16="http://schemas.microsoft.com/office/drawing/2014/main" xmlns=""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dirty="0"/>
              <a:t>Click to edit Master title style</a:t>
            </a:r>
          </a:p>
        </p:txBody>
      </p:sp>
      <p:sp>
        <p:nvSpPr>
          <p:cNvPr id="7" name="Text Placeholder 2">
            <a:extLst>
              <a:ext uri="{FF2B5EF4-FFF2-40B4-BE49-F238E27FC236}">
                <a16:creationId xmlns:a16="http://schemas.microsoft.com/office/drawing/2014/main" xmlns=""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2">
                    <a:lumMod val="20000"/>
                    <a:lumOff val="8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1776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D4C762F-CA59-49E8-B588-821B631C7A3E}" type="datetimeFigureOut">
              <a:rPr lang="en-AU" smtClean="0"/>
              <a:t>23/11/2018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99921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C762F-CA59-49E8-B588-821B631C7A3E}" type="datetimeFigureOut">
              <a:rPr lang="en-AU" smtClean="0"/>
              <a:t>23/11/2018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49449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77826" y="1600200"/>
            <a:ext cx="559699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085211" y="1600200"/>
            <a:ext cx="549718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D4C762F-CA59-49E8-B588-821B631C7A3E}" type="datetimeFigureOut">
              <a:rPr lang="en-AU" smtClean="0"/>
              <a:t>23/11/2018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12203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277826" y="1535113"/>
            <a:ext cx="57181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77826" y="2174875"/>
            <a:ext cx="57181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D4C762F-CA59-49E8-B588-821B631C7A3E}" type="datetimeFigureOut">
              <a:rPr lang="en-AU" smtClean="0"/>
              <a:t>23/11/2018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93842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D4C762F-CA59-49E8-B588-821B631C7A3E}" type="datetimeFigureOut">
              <a:rPr lang="en-AU" smtClean="0"/>
              <a:t>23/11/2018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80931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C762F-CA59-49E8-B588-821B631C7A3E}" type="datetimeFigureOut">
              <a:rPr lang="en-AU" smtClean="0"/>
              <a:t>23/11/2018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10925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4C762F-CA59-49E8-B588-821B631C7A3E}" type="datetimeFigureOut">
              <a:rPr lang="en-AU" smtClean="0"/>
              <a:t>23/11/2018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32628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4C762F-CA59-49E8-B588-821B631C7A3E}" type="datetimeFigureOut">
              <a:rPr lang="en-AU" smtClean="0"/>
              <a:t>23/11/2018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12115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xmlns="" id="{60F1E91D-5DA8-9746-970C-5CBFB20C5755}"/>
              </a:ext>
            </a:extLst>
          </p:cNvPr>
          <p:cNvSpPr/>
          <p:nvPr/>
        </p:nvSpPr>
        <p:spPr>
          <a:xfrm flipH="1">
            <a:off x="9601200" y="5591048"/>
            <a:ext cx="2590800" cy="1266952"/>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A6469082-63E2-2742-AF39-91BB6A3B01A0}"/>
              </a:ext>
            </a:extLst>
          </p:cNvPr>
          <p:cNvSpPr/>
          <p:nvPr/>
        </p:nvSpPr>
        <p:spPr>
          <a:xfrm>
            <a:off x="0" y="0"/>
            <a:ext cx="12192000" cy="91758"/>
          </a:xfrm>
          <a:prstGeom prst="rect">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91758"/>
            <a:ext cx="11304574" cy="1143000"/>
          </a:xfrm>
          <a:prstGeom prst="rect">
            <a:avLst/>
          </a:prstGeom>
        </p:spPr>
        <p:txBody>
          <a:bodyPr vert="horz" lIns="91440" tIns="45720" rIns="91440" bIns="45720" rtlCol="0" anchor="b">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tx1">
                    <a:tint val="75000"/>
                  </a:schemeClr>
                </a:solidFill>
                <a:latin typeface="Fira Sans" panose="020B0604020202020204" charset="0"/>
              </a:defRPr>
            </a:lvl1pPr>
          </a:lstStyle>
          <a:p>
            <a:fld id="{AD4C762F-CA59-49E8-B588-821B631C7A3E}" type="datetimeFigureOut">
              <a:rPr lang="en-AU" smtClean="0"/>
              <a:pPr/>
              <a:t>23/11/2018</a:t>
            </a:fld>
            <a:endParaRPr lang="en-AU" dirty="0"/>
          </a:p>
        </p:txBody>
      </p:sp>
      <p:sp>
        <p:nvSpPr>
          <p:cNvPr id="5" name="Footer Placeholder 4"/>
          <p:cNvSpPr>
            <a:spLocks noGrp="1"/>
          </p:cNvSpPr>
          <p:nvPr>
            <p:ph type="ftr" sz="quarter" idx="3"/>
          </p:nvPr>
        </p:nvSpPr>
        <p:spPr>
          <a:xfrm>
            <a:off x="1747880" y="6356350"/>
            <a:ext cx="6934873" cy="365125"/>
          </a:xfrm>
          <a:prstGeom prst="rect">
            <a:avLst/>
          </a:prstGeom>
        </p:spPr>
        <p:txBody>
          <a:bodyPr vert="horz" lIns="91440" tIns="45720" rIns="91440" bIns="45720" rtlCol="0" anchor="ctr"/>
          <a:lstStyle>
            <a:lvl1pPr algn="ctr">
              <a:defRPr sz="1200" b="1">
                <a:solidFill>
                  <a:schemeClr val="tx1">
                    <a:tint val="75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tx1">
                    <a:tint val="75000"/>
                  </a:schemeClr>
                </a:solidFill>
                <a:latin typeface="Fira Sans" panose="020B0604020202020204" charset="0"/>
              </a:defRPr>
            </a:lvl1pPr>
          </a:lstStyle>
          <a:p>
            <a:fld id="{9094B4EA-4D9F-48E4-A7D5-A43E4F5E8708}" type="slidenum">
              <a:rPr lang="en-AU" smtClean="0"/>
              <a:pPr/>
              <a:t>‹#›</a:t>
            </a:fld>
            <a:endParaRPr lang="en-AU"/>
          </a:p>
        </p:txBody>
      </p:sp>
      <p:pic>
        <p:nvPicPr>
          <p:cNvPr id="8" name="Picture 7">
            <a:extLst>
              <a:ext uri="{FF2B5EF4-FFF2-40B4-BE49-F238E27FC236}">
                <a16:creationId xmlns:a16="http://schemas.microsoft.com/office/drawing/2014/main" xmlns="" id="{FD9CDF7B-6094-D341-91FD-53AA2397D9EC}"/>
              </a:ext>
            </a:extLst>
          </p:cNvPr>
          <p:cNvPicPr>
            <a:picLocks noChangeAspect="1"/>
          </p:cNvPicPr>
          <p:nvPr/>
        </p:nvPicPr>
        <p:blipFill>
          <a:blip r:embed="rId13"/>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40148418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84" r:id="rId10"/>
    <p:sldLayoutId id="2147483686" r:id="rId11"/>
  </p:sldLayoutIdLst>
  <p:txStyles>
    <p:titleStyle>
      <a:lvl1pPr algn="l" defTabSz="914400" rtl="0" eaLnBrk="1" latinLnBrk="0" hangingPunct="1">
        <a:lnSpc>
          <a:spcPct val="90000"/>
        </a:lnSpc>
        <a:spcBef>
          <a:spcPct val="0"/>
        </a:spcBef>
        <a:buNone/>
        <a:defRPr sz="4400" b="1" kern="1200" spc="-50" baseline="0">
          <a:solidFill>
            <a:schemeClr val="tx1"/>
          </a:solidFill>
          <a:latin typeface="Poppins" panose="020B0604020202020204" charset="0"/>
          <a:ea typeface="+mj-ea"/>
          <a:cs typeface="Poppins" panose="020B0604020202020204" charset="0"/>
        </a:defRPr>
      </a:lvl1pPr>
    </p:titleStyle>
    <p:bodyStyle>
      <a:lvl1pPr marL="268288" indent="-268288" algn="l" defTabSz="914400" rtl="0" eaLnBrk="1" latinLnBrk="0" hangingPunct="1">
        <a:spcBef>
          <a:spcPct val="20000"/>
        </a:spcBef>
        <a:buClr>
          <a:srgbClr val="47B8B2"/>
        </a:buClr>
        <a:buFont typeface="Wingdings" panose="05000000000000000000" pitchFamily="2" charset="2"/>
        <a:buChar char="§"/>
        <a:defRPr sz="32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8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24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F75C0"/>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a:stretch>
            <a:fillRect/>
          </a:stretch>
        </p:blipFill>
        <p:spPr>
          <a:xfrm>
            <a:off x="3847392" y="1501629"/>
            <a:ext cx="8339184" cy="5356371"/>
          </a:xfrm>
          <a:prstGeom prst="rect">
            <a:avLst/>
          </a:prstGeom>
        </p:spPr>
      </p:pic>
      <p:sp>
        <p:nvSpPr>
          <p:cNvPr id="10" name="Right Triangle 9">
            <a:extLst>
              <a:ext uri="{FF2B5EF4-FFF2-40B4-BE49-F238E27FC236}">
                <a16:creationId xmlns:a16="http://schemas.microsoft.com/office/drawing/2014/main" xmlns="" id="{EEDF4D98-E277-7349-8057-8A7000E9D316}"/>
              </a:ext>
            </a:extLst>
          </p:cNvPr>
          <p:cNvSpPr/>
          <p:nvPr/>
        </p:nvSpPr>
        <p:spPr>
          <a:xfrm flipH="1">
            <a:off x="9601200" y="5591048"/>
            <a:ext cx="2590800" cy="1266952"/>
          </a:xfrm>
          <a:prstGeom prst="rtTriangle">
            <a:avLst/>
          </a:prstGeom>
          <a:solidFill>
            <a:srgbClr val="223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Fira Sans" panose="020B0604020202020204" charset="0"/>
              </a:defRPr>
            </a:lvl1pPr>
          </a:lstStyle>
          <a:p>
            <a:fld id="{1914ADBB-9B2F-49DA-AF6D-BE3F02D08A96}" type="datetimeFigureOut">
              <a:rPr lang="en-AU" smtClean="0"/>
              <a:pPr/>
              <a:t>23/11/2018</a:t>
            </a:fld>
            <a:endParaRPr lang="en-AU" dirty="0"/>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Fira Sans" panose="020B0604020202020204" charset="0"/>
              </a:defRPr>
            </a:lvl1pPr>
          </a:lstStyle>
          <a:p>
            <a:fld id="{0A1DFEB5-E876-410F-91D8-857A6666802B}" type="slidenum">
              <a:rPr lang="en-AU" smtClean="0"/>
              <a:pPr/>
              <a:t>‹#›</a:t>
            </a:fld>
            <a:endParaRPr lang="en-AU" dirty="0"/>
          </a:p>
        </p:txBody>
      </p:sp>
      <p:pic>
        <p:nvPicPr>
          <p:cNvPr id="11" name="Picture 10">
            <a:extLst>
              <a:ext uri="{FF2B5EF4-FFF2-40B4-BE49-F238E27FC236}">
                <a16:creationId xmlns:a16="http://schemas.microsoft.com/office/drawing/2014/main" xmlns="" id="{31F13723-5348-A140-A426-CB286BCB9C8C}"/>
              </a:ext>
            </a:extLst>
          </p:cNvPr>
          <p:cNvPicPr>
            <a:picLocks noChangeAspect="1"/>
          </p:cNvPicPr>
          <p:nvPr/>
        </p:nvPicPr>
        <p:blipFill>
          <a:blip r:embed="rId6"/>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3657346065"/>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5" r:id="rId3"/>
  </p:sldLayoutIdLst>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23768"/>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3847392" y="1501629"/>
            <a:ext cx="8339184" cy="5356371"/>
          </a:xfrm>
          <a:prstGeom prst="rect">
            <a:avLst/>
          </a:prstGeom>
        </p:spPr>
      </p:pic>
      <p:sp>
        <p:nvSpPr>
          <p:cNvPr id="11" name="Right Triangle 10">
            <a:extLst>
              <a:ext uri="{FF2B5EF4-FFF2-40B4-BE49-F238E27FC236}">
                <a16:creationId xmlns:a16="http://schemas.microsoft.com/office/drawing/2014/main" xmlns="" id="{FA148A24-A711-F146-846F-2079683E28A9}"/>
              </a:ext>
            </a:extLst>
          </p:cNvPr>
          <p:cNvSpPr/>
          <p:nvPr/>
        </p:nvSpPr>
        <p:spPr>
          <a:xfrm flipH="1">
            <a:off x="9601200" y="5591048"/>
            <a:ext cx="2590800" cy="1266952"/>
          </a:xfrm>
          <a:prstGeom prst="rtTriangle">
            <a:avLst/>
          </a:prstGeom>
          <a:solidFill>
            <a:srgbClr val="0A1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Fira Sans" panose="020B0604020202020204" charset="0"/>
              </a:defRPr>
            </a:lvl1pPr>
          </a:lstStyle>
          <a:p>
            <a:fld id="{1914ADBB-9B2F-49DA-AF6D-BE3F02D08A96}" type="datetimeFigureOut">
              <a:rPr lang="en-AU" smtClean="0"/>
              <a:pPr/>
              <a:t>23/11/2018</a:t>
            </a:fld>
            <a:endParaRPr lang="en-AU" dirty="0"/>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Fira Sans" panose="020B0604020202020204" charset="0"/>
              </a:defRPr>
            </a:lvl1pPr>
          </a:lstStyle>
          <a:p>
            <a:fld id="{0A1DFEB5-E876-410F-91D8-857A6666802B}" type="slidenum">
              <a:rPr lang="en-AU" smtClean="0"/>
              <a:pPr/>
              <a:t>‹#›</a:t>
            </a:fld>
            <a:endParaRPr lang="en-AU" dirty="0"/>
          </a:p>
        </p:txBody>
      </p:sp>
      <p:pic>
        <p:nvPicPr>
          <p:cNvPr id="13" name="Picture 12">
            <a:extLst>
              <a:ext uri="{FF2B5EF4-FFF2-40B4-BE49-F238E27FC236}">
                <a16:creationId xmlns:a16="http://schemas.microsoft.com/office/drawing/2014/main" xmlns="" id="{BE29009A-88E2-CA47-B749-6C2C6AFD8BB0}"/>
              </a:ext>
            </a:extLst>
          </p:cNvPr>
          <p:cNvPicPr>
            <a:picLocks noChangeAspect="1"/>
          </p:cNvPicPr>
          <p:nvPr/>
        </p:nvPicPr>
        <p:blipFill>
          <a:blip r:embed="rId5"/>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610838139"/>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49BFBE"/>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3847393" y="1501629"/>
            <a:ext cx="8339182" cy="5356370"/>
          </a:xfrm>
          <a:prstGeom prst="rect">
            <a:avLst/>
          </a:prstGeom>
        </p:spPr>
      </p:pic>
      <p:sp>
        <p:nvSpPr>
          <p:cNvPr id="11" name="Right Triangle 10">
            <a:extLst>
              <a:ext uri="{FF2B5EF4-FFF2-40B4-BE49-F238E27FC236}">
                <a16:creationId xmlns:a16="http://schemas.microsoft.com/office/drawing/2014/main" xmlns="" id="{3EC91E7D-BAD0-8D4D-B6C3-5271994E8762}"/>
              </a:ext>
            </a:extLst>
          </p:cNvPr>
          <p:cNvSpPr/>
          <p:nvPr/>
        </p:nvSpPr>
        <p:spPr>
          <a:xfrm flipH="1">
            <a:off x="9601200" y="5591048"/>
            <a:ext cx="2590800" cy="1266952"/>
          </a:xfrm>
          <a:prstGeom prst="rtTriangle">
            <a:avLst/>
          </a:prstGeom>
          <a:solidFill>
            <a:srgbClr val="136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2">
                    <a:lumMod val="20000"/>
                    <a:lumOff val="80000"/>
                  </a:schemeClr>
                </a:solidFill>
                <a:latin typeface="Fira Sans" panose="020B0604020202020204" charset="0"/>
              </a:defRPr>
            </a:lvl1pPr>
          </a:lstStyle>
          <a:p>
            <a:fld id="{1914ADBB-9B2F-49DA-AF6D-BE3F02D08A96}" type="datetimeFigureOut">
              <a:rPr lang="en-AU" smtClean="0"/>
              <a:pPr/>
              <a:t>23/11/2018</a:t>
            </a:fld>
            <a:endParaRPr lang="en-AU" dirty="0"/>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2">
                    <a:lumMod val="20000"/>
                    <a:lumOff val="80000"/>
                  </a:schemeClr>
                </a:solidFill>
                <a:latin typeface="Fira Sans" panose="020B0604020202020204" charset="0"/>
              </a:defRPr>
            </a:lvl1pPr>
          </a:lstStyle>
          <a:p>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2">
                    <a:lumMod val="20000"/>
                    <a:lumOff val="80000"/>
                  </a:schemeClr>
                </a:solidFill>
                <a:latin typeface="Fira Sans" panose="020B0604020202020204" charset="0"/>
              </a:defRPr>
            </a:lvl1pPr>
          </a:lstStyle>
          <a:p>
            <a:fld id="{0A1DFEB5-E876-410F-91D8-857A6666802B}" type="slidenum">
              <a:rPr lang="en-AU" smtClean="0"/>
              <a:pPr/>
              <a:t>‹#›</a:t>
            </a:fld>
            <a:endParaRPr lang="en-AU" dirty="0"/>
          </a:p>
        </p:txBody>
      </p:sp>
      <p:pic>
        <p:nvPicPr>
          <p:cNvPr id="13" name="Picture 12">
            <a:extLst>
              <a:ext uri="{FF2B5EF4-FFF2-40B4-BE49-F238E27FC236}">
                <a16:creationId xmlns:a16="http://schemas.microsoft.com/office/drawing/2014/main" xmlns="" id="{B6EEF9C3-F736-634E-8174-C9C8E8E98C4C}"/>
              </a:ext>
            </a:extLst>
          </p:cNvPr>
          <p:cNvPicPr>
            <a:picLocks noChangeAspect="1"/>
          </p:cNvPicPr>
          <p:nvPr/>
        </p:nvPicPr>
        <p:blipFill>
          <a:blip r:embed="rId5"/>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1138516902"/>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2">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2">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2">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2">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2">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3768"/>
        </a:solid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xmlns="" id="{950E861C-D2CE-4E42-83A9-FDB90A512CDF}"/>
              </a:ext>
            </a:extLst>
          </p:cNvPr>
          <p:cNvSpPr/>
          <p:nvPr/>
        </p:nvSpPr>
        <p:spPr>
          <a:xfrm flipH="1">
            <a:off x="3764280" y="2736680"/>
            <a:ext cx="8427720" cy="412132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0827FABC-47BC-5E42-BDF5-9E184B44EEE8}"/>
              </a:ext>
            </a:extLst>
          </p:cNvPr>
          <p:cNvPicPr>
            <a:picLocks noChangeAspect="1"/>
          </p:cNvPicPr>
          <p:nvPr/>
        </p:nvPicPr>
        <p:blipFill>
          <a:blip r:embed="rId2"/>
          <a:stretch>
            <a:fillRect/>
          </a:stretch>
        </p:blipFill>
        <p:spPr>
          <a:xfrm>
            <a:off x="6784851" y="5580382"/>
            <a:ext cx="5015148" cy="1023499"/>
          </a:xfrm>
          <a:prstGeom prst="rect">
            <a:avLst/>
          </a:prstGeom>
        </p:spPr>
      </p:pic>
      <p:sp>
        <p:nvSpPr>
          <p:cNvPr id="2" name="Title Placeholder 1">
            <a:extLst>
              <a:ext uri="{FF2B5EF4-FFF2-40B4-BE49-F238E27FC236}">
                <a16:creationId xmlns:a16="http://schemas.microsoft.com/office/drawing/2014/main" xmlns="" id="{9EFBC827-767A-EB45-A727-C2A2F6C37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9126063"/>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b="1" i="0" kern="1200" spc="-50" baseline="0">
          <a:solidFill>
            <a:schemeClr val="bg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150">
          <a:solidFill>
            <a:schemeClr val="accent3">
              <a:lumMod val="40000"/>
              <a:lumOff val="60000"/>
            </a:schemeClr>
          </a:solidFill>
          <a:latin typeface="Fira Sans Light" panose="020B04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150">
          <a:solidFill>
            <a:schemeClr val="accent3">
              <a:lumMod val="40000"/>
              <a:lumOff val="60000"/>
            </a:schemeClr>
          </a:solidFill>
          <a:latin typeface="Fira Sans Light" panose="020B04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150">
          <a:solidFill>
            <a:schemeClr val="accent3">
              <a:lumMod val="40000"/>
              <a:lumOff val="60000"/>
            </a:schemeClr>
          </a:solidFill>
          <a:latin typeface="Fira Sans Light" panose="020B04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accent3">
              <a:lumMod val="40000"/>
              <a:lumOff val="60000"/>
            </a:schemeClr>
          </a:solidFill>
          <a:latin typeface="Fira Sans Light" panose="020B04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accent3">
              <a:lumMod val="40000"/>
              <a:lumOff val="60000"/>
            </a:schemeClr>
          </a:solidFill>
          <a:latin typeface="Fira Sans Light" panose="020B04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Meteori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2124" y="2133600"/>
            <a:ext cx="4865077"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1"/>
          <p:cNvSpPr txBox="1">
            <a:spLocks noChangeArrowheads="1"/>
          </p:cNvSpPr>
          <p:nvPr/>
        </p:nvSpPr>
        <p:spPr bwMode="auto">
          <a:xfrm>
            <a:off x="867508" y="1163638"/>
            <a:ext cx="505069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5A9B"/>
              </a:buClr>
              <a:buFont typeface="Arial" charset="0"/>
              <a:buChar char="•"/>
              <a:defRPr sz="2800">
                <a:solidFill>
                  <a:srgbClr val="595959"/>
                </a:solidFill>
                <a:latin typeface="Arial" charset="0"/>
                <a:ea typeface="ＭＳ Ｐゴシック" pitchFamily="34" charset="-128"/>
                <a:cs typeface="Arial" charset="0"/>
              </a:defRPr>
            </a:lvl1pPr>
            <a:lvl2pPr marL="742950" indent="-285750" eaLnBrk="0" hangingPunct="0">
              <a:spcBef>
                <a:spcPct val="20000"/>
              </a:spcBef>
              <a:buClr>
                <a:srgbClr val="005A9B"/>
              </a:buClr>
              <a:buFont typeface="Arial" charset="0"/>
              <a:buChar char="–"/>
              <a:defRPr sz="2600">
                <a:solidFill>
                  <a:srgbClr val="595959"/>
                </a:solidFill>
                <a:latin typeface="Arial" charset="0"/>
                <a:ea typeface="ＭＳ Ｐゴシック" pitchFamily="34" charset="-128"/>
                <a:cs typeface="Arial" charset="0"/>
              </a:defRPr>
            </a:lvl2pPr>
            <a:lvl3pPr marL="1143000" indent="-228600" eaLnBrk="0" hangingPunct="0">
              <a:spcBef>
                <a:spcPct val="20000"/>
              </a:spcBef>
              <a:buClr>
                <a:srgbClr val="005A9B"/>
              </a:buClr>
              <a:buFont typeface="Arial" charset="0"/>
              <a:buChar char="•"/>
              <a:defRPr sz="2200">
                <a:solidFill>
                  <a:srgbClr val="595959"/>
                </a:solidFill>
                <a:latin typeface="Arial" charset="0"/>
                <a:ea typeface="ＭＳ Ｐゴシック" pitchFamily="34" charset="-128"/>
                <a:cs typeface="Arial" charset="0"/>
              </a:defRPr>
            </a:lvl3pPr>
            <a:lvl4pPr marL="1600200" indent="-228600" eaLnBrk="0" hangingPunct="0">
              <a:spcBef>
                <a:spcPct val="20000"/>
              </a:spcBef>
              <a:buClr>
                <a:srgbClr val="005A9B"/>
              </a:buClr>
              <a:buFont typeface="Arial" charset="0"/>
              <a:buChar char="–"/>
              <a:defRPr sz="2000">
                <a:solidFill>
                  <a:srgbClr val="595959"/>
                </a:solidFill>
                <a:latin typeface="Arial" charset="0"/>
                <a:ea typeface="ＭＳ Ｐゴシック" pitchFamily="34" charset="-128"/>
                <a:cs typeface="Arial" charset="0"/>
              </a:defRPr>
            </a:lvl4pPr>
            <a:lvl5pPr marL="2057400" indent="-228600" eaLnBrk="0" hangingPunct="0">
              <a:spcBef>
                <a:spcPct val="20000"/>
              </a:spcBef>
              <a:buClr>
                <a:srgbClr val="005A9B"/>
              </a:buClr>
              <a:buFont typeface="Arial" charset="0"/>
              <a:buChar char="»"/>
              <a:defRPr sz="2000">
                <a:solidFill>
                  <a:srgbClr val="595959"/>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9pPr>
          </a:lstStyle>
          <a:p>
            <a:pPr eaLnBrk="1" hangingPunct="1">
              <a:spcBef>
                <a:spcPct val="0"/>
              </a:spcBef>
              <a:buClrTx/>
              <a:buFontTx/>
              <a:buNone/>
            </a:pPr>
            <a:endParaRPr lang="en-AU" altLang="en-US" sz="1800">
              <a:solidFill>
                <a:srgbClr val="000000"/>
              </a:solidFill>
            </a:endParaRPr>
          </a:p>
        </p:txBody>
      </p:sp>
      <p:sp>
        <p:nvSpPr>
          <p:cNvPr id="7" name="Title 6"/>
          <p:cNvSpPr>
            <a:spLocks noGrp="1"/>
          </p:cNvSpPr>
          <p:nvPr>
            <p:ph type="title"/>
          </p:nvPr>
        </p:nvSpPr>
        <p:spPr>
          <a:xfrm>
            <a:off x="0" y="20638"/>
            <a:ext cx="12192000" cy="1143000"/>
          </a:xfrm>
        </p:spPr>
        <p:txBody>
          <a:bodyPr/>
          <a:lstStyle/>
          <a:p>
            <a:pPr algn="ctr">
              <a:defRPr/>
            </a:pPr>
            <a:r>
              <a:rPr lang="en-AU" dirty="0"/>
              <a:t>Unlocking the secrets of our universe</a:t>
            </a:r>
          </a:p>
        </p:txBody>
      </p:sp>
      <p:sp>
        <p:nvSpPr>
          <p:cNvPr id="62469" name="TextBox 5"/>
          <p:cNvSpPr txBox="1">
            <a:spLocks noChangeArrowheads="1"/>
          </p:cNvSpPr>
          <p:nvPr/>
        </p:nvSpPr>
        <p:spPr bwMode="auto">
          <a:xfrm>
            <a:off x="281354" y="6165850"/>
            <a:ext cx="11566769"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5A9B"/>
              </a:buClr>
              <a:buFont typeface="Arial" charset="0"/>
              <a:buChar char="•"/>
              <a:defRPr sz="2800">
                <a:solidFill>
                  <a:srgbClr val="595959"/>
                </a:solidFill>
                <a:latin typeface="Arial" charset="0"/>
                <a:ea typeface="ＭＳ Ｐゴシック" pitchFamily="34" charset="-128"/>
                <a:cs typeface="Arial" charset="0"/>
              </a:defRPr>
            </a:lvl1pPr>
            <a:lvl2pPr marL="742950" indent="-285750" eaLnBrk="0" hangingPunct="0">
              <a:spcBef>
                <a:spcPct val="20000"/>
              </a:spcBef>
              <a:buClr>
                <a:srgbClr val="005A9B"/>
              </a:buClr>
              <a:buFont typeface="Arial" charset="0"/>
              <a:buChar char="–"/>
              <a:defRPr sz="2600">
                <a:solidFill>
                  <a:srgbClr val="595959"/>
                </a:solidFill>
                <a:latin typeface="Arial" charset="0"/>
                <a:ea typeface="ＭＳ Ｐゴシック" pitchFamily="34" charset="-128"/>
                <a:cs typeface="Arial" charset="0"/>
              </a:defRPr>
            </a:lvl2pPr>
            <a:lvl3pPr marL="1143000" indent="-228600" eaLnBrk="0" hangingPunct="0">
              <a:spcBef>
                <a:spcPct val="20000"/>
              </a:spcBef>
              <a:buClr>
                <a:srgbClr val="005A9B"/>
              </a:buClr>
              <a:buFont typeface="Arial" charset="0"/>
              <a:buChar char="•"/>
              <a:defRPr sz="2200">
                <a:solidFill>
                  <a:srgbClr val="595959"/>
                </a:solidFill>
                <a:latin typeface="Arial" charset="0"/>
                <a:ea typeface="ＭＳ Ｐゴシック" pitchFamily="34" charset="-128"/>
                <a:cs typeface="Arial" charset="0"/>
              </a:defRPr>
            </a:lvl3pPr>
            <a:lvl4pPr marL="1600200" indent="-228600" eaLnBrk="0" hangingPunct="0">
              <a:spcBef>
                <a:spcPct val="20000"/>
              </a:spcBef>
              <a:buClr>
                <a:srgbClr val="005A9B"/>
              </a:buClr>
              <a:buFont typeface="Arial" charset="0"/>
              <a:buChar char="–"/>
              <a:defRPr sz="2000">
                <a:solidFill>
                  <a:srgbClr val="595959"/>
                </a:solidFill>
                <a:latin typeface="Arial" charset="0"/>
                <a:ea typeface="ＭＳ Ｐゴシック" pitchFamily="34" charset="-128"/>
                <a:cs typeface="Arial" charset="0"/>
              </a:defRPr>
            </a:lvl4pPr>
            <a:lvl5pPr marL="2057400" indent="-228600" eaLnBrk="0" hangingPunct="0">
              <a:spcBef>
                <a:spcPct val="20000"/>
              </a:spcBef>
              <a:buClr>
                <a:srgbClr val="005A9B"/>
              </a:buClr>
              <a:buFont typeface="Arial" charset="0"/>
              <a:buChar char="»"/>
              <a:defRPr sz="2000">
                <a:solidFill>
                  <a:srgbClr val="595959"/>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rgbClr val="005A9B"/>
              </a:buClr>
              <a:buFont typeface="Arial" charset="0"/>
              <a:buChar char="»"/>
              <a:defRPr sz="2000">
                <a:solidFill>
                  <a:srgbClr val="595959"/>
                </a:solidFill>
                <a:latin typeface="Arial" charset="0"/>
                <a:ea typeface="ＭＳ Ｐゴシック" pitchFamily="34" charset="-128"/>
                <a:cs typeface="Arial" charset="0"/>
              </a:defRPr>
            </a:lvl9pPr>
          </a:lstStyle>
          <a:p>
            <a:pPr>
              <a:spcBef>
                <a:spcPct val="0"/>
              </a:spcBef>
              <a:buClrTx/>
              <a:buFontTx/>
              <a:buNone/>
            </a:pPr>
            <a:r>
              <a:rPr lang="en-AU" altLang="en-US" sz="1800" b="1" i="1" dirty="0">
                <a:solidFill>
                  <a:srgbClr val="005A9B"/>
                </a:solidFill>
                <a:latin typeface="Poppins" panose="020B0604020202020204" charset="0"/>
                <a:cs typeface="Poppins" panose="020B0604020202020204" charset="0"/>
              </a:rPr>
              <a:t>Collaborators</a:t>
            </a:r>
            <a:r>
              <a:rPr lang="en-AU" altLang="en-US" sz="2000" b="1" i="1" dirty="0">
                <a:solidFill>
                  <a:srgbClr val="000000"/>
                </a:solidFill>
              </a:rPr>
              <a:t/>
            </a:r>
            <a:br>
              <a:rPr lang="en-AU" altLang="en-US" sz="2000" b="1" i="1" dirty="0">
                <a:solidFill>
                  <a:srgbClr val="000000"/>
                </a:solidFill>
              </a:rPr>
            </a:br>
            <a:r>
              <a:rPr lang="en-AU" altLang="en-US" sz="1600" i="1" dirty="0">
                <a:solidFill>
                  <a:schemeClr val="tx1"/>
                </a:solidFill>
                <a:latin typeface="Fira Sans" panose="020B0604020202020204" charset="0"/>
              </a:rPr>
              <a:t>Max Planck Institute for Chemistry, Germany, and the University of Vienna and ETH Zurich </a:t>
            </a:r>
          </a:p>
        </p:txBody>
      </p:sp>
      <p:graphicFrame>
        <p:nvGraphicFramePr>
          <p:cNvPr id="9" name="Table 8"/>
          <p:cNvGraphicFramePr>
            <a:graphicFrameLocks noGrp="1"/>
          </p:cNvGraphicFramePr>
          <p:nvPr>
            <p:extLst>
              <p:ext uri="{D42A27DB-BD31-4B8C-83A1-F6EECF244321}">
                <p14:modId xmlns:p14="http://schemas.microsoft.com/office/powerpoint/2010/main" val="1834133378"/>
              </p:ext>
            </p:extLst>
          </p:nvPr>
        </p:nvGraphicFramePr>
        <p:xfrm>
          <a:off x="281354" y="1869587"/>
          <a:ext cx="6699929" cy="3319827"/>
        </p:xfrm>
        <a:graphic>
          <a:graphicData uri="http://schemas.openxmlformats.org/drawingml/2006/table">
            <a:tbl>
              <a:tblPr>
                <a:tableStyleId>{5C22544A-7EE6-4342-B048-85BDC9FD1C3A}</a:tableStyleId>
              </a:tblPr>
              <a:tblGrid>
                <a:gridCol w="6699929"/>
              </a:tblGrid>
              <a:tr h="0">
                <a:tc>
                  <a:txBody>
                    <a:bodyPr/>
                    <a:lstStyle/>
                    <a:p>
                      <a:pPr marL="0" indent="0"/>
                      <a:r>
                        <a:rPr lang="en-AU" sz="2000" b="1" dirty="0" smtClean="0">
                          <a:solidFill>
                            <a:schemeClr val="bg1"/>
                          </a:solidFill>
                          <a:latin typeface="Poppins" panose="020B0604020202020204" charset="0"/>
                          <a:ea typeface="ＭＳ Ｐゴシック" charset="0"/>
                          <a:cs typeface="Poppins" panose="020B0604020202020204" charset="0"/>
                        </a:rPr>
                        <a:t>Study</a:t>
                      </a:r>
                      <a:endParaRPr lang="en-US" sz="2000" dirty="0">
                        <a:latin typeface="Poppins" panose="020B0604020202020204" charset="0"/>
                        <a:cs typeface="Poppins" panose="020B0604020202020204" charset="0"/>
                      </a:endParaRP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25000">
                          <a:srgbClr val="4F81BD"/>
                        </a:gs>
                        <a:gs pos="100000">
                          <a:schemeClr val="accent1">
                            <a:alpha val="0"/>
                          </a:schemeClr>
                        </a:gs>
                      </a:gsLst>
                      <a:lin ang="0" scaled="1"/>
                      <a:tileRect/>
                    </a:gradFill>
                  </a:tcPr>
                </a:tc>
              </a:tr>
              <a:tr h="1123387">
                <a:tc>
                  <a:txBody>
                    <a:bodyPr/>
                    <a:lstStyle/>
                    <a:p>
                      <a:r>
                        <a:rPr lang="en-AU" sz="1800" dirty="0" smtClean="0">
                          <a:latin typeface="Fira Sans" panose="020B0604020202020204" charset="0"/>
                          <a:ea typeface="ＭＳ Ｐゴシック" charset="0"/>
                          <a:cs typeface="Poppins" panose="020B0604020202020204" charset="0"/>
                        </a:rPr>
                        <a:t>Research looking at small particles found within meteorites called </a:t>
                      </a:r>
                      <a:r>
                        <a:rPr lang="en-AU" sz="1800" dirty="0" err="1" smtClean="0">
                          <a:latin typeface="Fira Sans" panose="020B0604020202020204" charset="0"/>
                          <a:ea typeface="ＭＳ Ｐゴシック" charset="0"/>
                          <a:cs typeface="Poppins" panose="020B0604020202020204" charset="0"/>
                        </a:rPr>
                        <a:t>chondrules</a:t>
                      </a:r>
                      <a:r>
                        <a:rPr lang="en-AU" sz="1800" dirty="0" smtClean="0">
                          <a:latin typeface="Fira Sans" panose="020B0604020202020204" charset="0"/>
                          <a:ea typeface="ＭＳ Ｐゴシック" charset="0"/>
                          <a:cs typeface="Poppins" panose="020B0604020202020204" charset="0"/>
                        </a:rPr>
                        <a:t>, and even smaller </a:t>
                      </a:r>
                      <a:r>
                        <a:rPr lang="en-AU" sz="1800" dirty="0" err="1" smtClean="0">
                          <a:latin typeface="Fira Sans" panose="020B0604020202020204" charset="0"/>
                          <a:ea typeface="ＭＳ Ｐゴシック" charset="0"/>
                          <a:cs typeface="Poppins" panose="020B0604020202020204" charset="0"/>
                        </a:rPr>
                        <a:t>nanodiamonds</a:t>
                      </a:r>
                      <a:r>
                        <a:rPr lang="en-AU" sz="1800" dirty="0" smtClean="0">
                          <a:latin typeface="Fira Sans" panose="020B0604020202020204" charset="0"/>
                          <a:ea typeface="ＭＳ Ｐゴシック" charset="0"/>
                          <a:cs typeface="Poppins" panose="020B0604020202020204" charset="0"/>
                        </a:rPr>
                        <a:t> to help understand our solar system.</a:t>
                      </a:r>
                      <a:endParaRPr lang="en-AU" sz="1800" dirty="0">
                        <a:latin typeface="Fira Sans" panose="020B0604020202020204" charset="0"/>
                        <a:ea typeface="ＭＳ Ｐゴシック" charset="0"/>
                        <a:cs typeface="Poppins" panose="020B0604020202020204" charset="0"/>
                      </a:endParaRP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chemeClr val="accent1">
                            <a:tint val="20000"/>
                          </a:schemeClr>
                        </a:gs>
                        <a:gs pos="100000">
                          <a:schemeClr val="accent1">
                            <a:lumMod val="20000"/>
                            <a:lumOff val="80000"/>
                            <a:alpha val="0"/>
                          </a:schemeClr>
                        </a:gs>
                      </a:gsLst>
                      <a:lin ang="0" scaled="1"/>
                      <a:tileRect/>
                    </a:gradFill>
                  </a:tcPr>
                </a:tc>
              </a:tr>
              <a:tr h="370840">
                <a:tc>
                  <a:txBody>
                    <a:bodyPr/>
                    <a:lstStyle/>
                    <a:p>
                      <a:r>
                        <a:rPr lang="en-AU" sz="2000" b="1" dirty="0" smtClean="0">
                          <a:solidFill>
                            <a:schemeClr val="bg1"/>
                          </a:solidFill>
                          <a:latin typeface="Poppins" panose="020B0604020202020204" charset="0"/>
                          <a:ea typeface="ＭＳ Ｐゴシック" charset="0"/>
                          <a:cs typeface="Poppins" panose="020B0604020202020204" charset="0"/>
                        </a:rPr>
                        <a:t>Results</a:t>
                      </a:r>
                      <a:endParaRPr lang="en-US" sz="2000" dirty="0">
                        <a:latin typeface="Poppins" panose="020B0604020202020204" charset="0"/>
                        <a:cs typeface="Poppins" panose="020B0604020202020204" charset="0"/>
                      </a:endParaRP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25000">
                          <a:srgbClr val="4F81BD"/>
                        </a:gs>
                        <a:gs pos="100000">
                          <a:schemeClr val="accent1">
                            <a:alpha val="0"/>
                          </a:schemeClr>
                        </a:gs>
                      </a:gsLst>
                      <a:lin ang="0" scaled="1"/>
                      <a:tileRect/>
                    </a:gradFill>
                  </a:tcPr>
                </a:tc>
              </a:tr>
              <a:tr h="1403960">
                <a:tc>
                  <a:txBody>
                    <a:bodyPr/>
                    <a:lstStyle/>
                    <a:p>
                      <a:r>
                        <a:rPr lang="en-AU" sz="1800" dirty="0" smtClean="0">
                          <a:latin typeface="Fira Sans" panose="020B0604020202020204" charset="0"/>
                          <a:ea typeface="ＭＳ Ｐゴシック" charset="0"/>
                          <a:cs typeface="Poppins" panose="020B0604020202020204" charset="0"/>
                        </a:rPr>
                        <a:t>The studies are helping provide insights into questions about galactic chemical evolution, interstellar origins and timescales associated with the delivery of these objects to Earth.</a:t>
                      </a:r>
                      <a:endParaRPr lang="en-AU" sz="1800" dirty="0">
                        <a:latin typeface="Fira Sans" panose="020B0604020202020204" charset="0"/>
                        <a:ea typeface="ＭＳ Ｐゴシック" charset="0"/>
                        <a:cs typeface="Poppins" panose="020B0604020202020204" charset="0"/>
                      </a:endParaRPr>
                    </a:p>
                  </a:txBody>
                  <a:tcPr marL="112542" marR="112542">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chemeClr val="accent1">
                            <a:tint val="20000"/>
                          </a:schemeClr>
                        </a:gs>
                        <a:gs pos="100000">
                          <a:schemeClr val="accent1">
                            <a:lumMod val="20000"/>
                            <a:lumOff val="80000"/>
                            <a:alpha val="0"/>
                          </a:schemeClr>
                        </a:gs>
                      </a:gsLst>
                      <a:lin ang="0" scaled="1"/>
                      <a:tileRect/>
                    </a:gradFill>
                  </a:tcPr>
                </a:tc>
              </a:tr>
            </a:tbl>
          </a:graphicData>
        </a:graphic>
      </p:graphicFrame>
    </p:spTree>
    <p:extLst>
      <p:ext uri="{BB962C8B-B14F-4D97-AF65-F5344CB8AC3E}">
        <p14:creationId xmlns:p14="http://schemas.microsoft.com/office/powerpoint/2010/main" val="108183163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NSTO Main Content">
  <a:themeElements>
    <a:clrScheme name="">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70835900-DB24-1E4B-9B40-D34C4D8F1E42}" vid="{D16FAA05-3DA8-F14D-842C-EFB52E22212E}"/>
    </a:ext>
  </a:extLst>
</a:theme>
</file>

<file path=ppt/theme/theme2.xml><?xml version="1.0" encoding="utf-8"?>
<a:theme xmlns:a="http://schemas.openxmlformats.org/drawingml/2006/main" name="ANSTO Blue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70835900-DB24-1E4B-9B40-D34C4D8F1E42}" vid="{E3F1BEE3-0D6F-0A43-BF38-EF93417307AD}"/>
    </a:ext>
  </a:extLst>
</a:theme>
</file>

<file path=ppt/theme/theme3.xml><?xml version="1.0" encoding="utf-8"?>
<a:theme xmlns:a="http://schemas.openxmlformats.org/drawingml/2006/main" name="ANSTO Dark blue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70835900-DB24-1E4B-9B40-D34C4D8F1E42}" vid="{0187362D-D8D4-7748-9442-5A3F9C811044}"/>
    </a:ext>
  </a:extLst>
</a:theme>
</file>

<file path=ppt/theme/theme4.xml><?xml version="1.0" encoding="utf-8"?>
<a:theme xmlns:a="http://schemas.openxmlformats.org/drawingml/2006/main" name="ANSTO Teal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70835900-DB24-1E4B-9B40-D34C4D8F1E42}" vid="{45049870-FAC7-D541-8A40-EF1B244BC2EA}"/>
    </a:ext>
  </a:extLst>
</a:theme>
</file>

<file path=ppt/theme/theme5.xml><?xml version="1.0" encoding="utf-8"?>
<a:theme xmlns:a="http://schemas.openxmlformats.org/drawingml/2006/main" name="ANSTO Thank you slide">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5" id="{70835900-DB24-1E4B-9B40-D34C4D8F1E42}" vid="{AFDF4BAD-DAD5-664B-9F2B-BE4D436AC10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ANSTO-Template-CorpFonts-2018-16x9</Template>
  <TotalTime>10</TotalTime>
  <Words>246</Words>
  <Application>Microsoft Office PowerPoint</Application>
  <PresentationFormat>Custom</PresentationFormat>
  <Paragraphs>16</Paragraphs>
  <Slides>1</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vt:i4>
      </vt:variant>
    </vt:vector>
  </HeadingPairs>
  <TitlesOfParts>
    <vt:vector size="13" baseType="lpstr">
      <vt:lpstr>Arial</vt:lpstr>
      <vt:lpstr>Wingdings</vt:lpstr>
      <vt:lpstr>Fira Sans Light</vt:lpstr>
      <vt:lpstr>ＭＳ Ｐゴシック</vt:lpstr>
      <vt:lpstr>Calibri</vt:lpstr>
      <vt:lpstr>Fira Sans</vt:lpstr>
      <vt:lpstr>Poppins</vt:lpstr>
      <vt:lpstr>ANSTO Main Content</vt:lpstr>
      <vt:lpstr>ANSTO Blue slides</vt:lpstr>
      <vt:lpstr>ANSTO Dark blue slides</vt:lpstr>
      <vt:lpstr>ANSTO Teal slides</vt:lpstr>
      <vt:lpstr>ANSTO Thank you slide</vt:lpstr>
      <vt:lpstr>Unlocking the secrets of our universe</vt:lpstr>
    </vt:vector>
  </TitlesOfParts>
  <Company>ANSTO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dc:title>
  <dc:creator>BURNS, Vanessa</dc:creator>
  <cp:lastModifiedBy>BURNS, Vanessa</cp:lastModifiedBy>
  <cp:revision>7</cp:revision>
  <dcterms:created xsi:type="dcterms:W3CDTF">2018-11-23T04:26:35Z</dcterms:created>
  <dcterms:modified xsi:type="dcterms:W3CDTF">2018-11-23T04:44:21Z</dcterms:modified>
</cp:coreProperties>
</file>