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2" r:id="rId1"/>
    <p:sldMasterId id="2147483672" r:id="rId2"/>
    <p:sldMasterId id="2147483677" r:id="rId3"/>
    <p:sldMasterId id="2147483680" r:id="rId4"/>
    <p:sldMasterId id="2147483683" r:id="rId5"/>
  </p:sldMasterIdLst>
  <p:notesMasterIdLst>
    <p:notesMasterId r:id="rId7"/>
  </p:notesMasterIdLst>
  <p:sldIdLst>
    <p:sldId id="276" r:id="rId6"/>
  </p:sldIdLst>
  <p:sldSz cx="12192000" cy="6858000"/>
  <p:notesSz cx="6858000" cy="9144000"/>
  <p:embeddedFontLst>
    <p:embeddedFont>
      <p:font typeface="Fira Sans ExtraLight" panose="020B0604020202020204" charset="0"/>
      <p:regular r:id="rId8"/>
      <p:italic r:id="rId9"/>
    </p:embeddedFont>
    <p:embeddedFont>
      <p:font typeface="Fira Sans Light" panose="020B0604020202020204" charset="0"/>
      <p:regular r:id="rId10"/>
      <p:italic r:id="rId11"/>
    </p:embeddedFont>
    <p:embeddedFont>
      <p:font typeface="ＭＳ Ｐゴシック" panose="020B0600070205080204" pitchFamily="34" charset="-128"/>
      <p:regular r:id="rId12"/>
    </p:embeddedFont>
    <p:embeddedFont>
      <p:font typeface="Poppins Light" panose="020B0604020202020204" charset="0"/>
      <p:regular r:id="rId13"/>
      <p:italic r:id="rId14"/>
    </p:embeddedFont>
    <p:embeddedFont>
      <p:font typeface="Calibri" panose="020F0502020204030204" pitchFamily="34" charset="0"/>
      <p:regular r:id="rId15"/>
      <p:bold r:id="rId16"/>
      <p:italic r:id="rId17"/>
      <p:boldItalic r:id="rId18"/>
    </p:embeddedFont>
    <p:embeddedFont>
      <p:font typeface="Fira Sans" panose="020B0604020202020204" charset="0"/>
      <p:regular r:id="rId19"/>
      <p:bold r:id="rId20"/>
      <p:italic r:id="rId21"/>
      <p:boldItalic r:id="rId22"/>
    </p:embeddedFont>
    <p:embeddedFont>
      <p:font typeface="Poppins" panose="020B060402020202020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B8B2"/>
    <a:srgbClr val="006C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02"/>
    <p:restoredTop sz="94656"/>
  </p:normalViewPr>
  <p:slideViewPr>
    <p:cSldViewPr snapToGrid="0" snapToObjects="1">
      <p:cViewPr varScale="1">
        <p:scale>
          <a:sx n="76" d="100"/>
          <a:sy n="76" d="100"/>
        </p:scale>
        <p:origin x="-792" y="-84"/>
      </p:cViewPr>
      <p:guideLst>
        <p:guide orient="horz" pos="2160"/>
        <p:guide pos="3840"/>
      </p:guideLst>
    </p:cSldViewPr>
  </p:slideViewPr>
  <p:notesTextViewPr>
    <p:cViewPr>
      <p:scale>
        <a:sx n="1" d="1"/>
        <a:sy n="1" d="1"/>
      </p:scale>
      <p:origin x="0" y="66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26" Type="http://schemas.openxmlformats.org/officeDocument/2006/relationships/font" Target="fonts/font19.fntdata"/><Relationship Id="rId3" Type="http://schemas.openxmlformats.org/officeDocument/2006/relationships/slideMaster" Target="slideMasters/slideMaster3.xml"/><Relationship Id="rId21" Type="http://schemas.openxmlformats.org/officeDocument/2006/relationships/font" Target="fonts/font14.fntdata"/><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font" Target="fonts/font9.fntdata"/><Relationship Id="rId20" Type="http://schemas.openxmlformats.org/officeDocument/2006/relationships/font" Target="fonts/font1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font" Target="fonts/font4.fntdata"/><Relationship Id="rId24" Type="http://schemas.openxmlformats.org/officeDocument/2006/relationships/font" Target="fonts/font17.fntdata"/><Relationship Id="rId5" Type="http://schemas.openxmlformats.org/officeDocument/2006/relationships/slideMaster" Target="slideMasters/slideMaster5.xml"/><Relationship Id="rId15" Type="http://schemas.openxmlformats.org/officeDocument/2006/relationships/font" Target="fonts/font8.fntdata"/><Relationship Id="rId23" Type="http://schemas.openxmlformats.org/officeDocument/2006/relationships/font" Target="fonts/font16.fntdata"/><Relationship Id="rId28" Type="http://schemas.openxmlformats.org/officeDocument/2006/relationships/viewProps" Target="viewProps.xml"/><Relationship Id="rId10" Type="http://schemas.openxmlformats.org/officeDocument/2006/relationships/font" Target="fonts/font3.fntdata"/><Relationship Id="rId19"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font" Target="fonts/font1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43F0C5-9C1C-4633-AB3E-6E2E1BB87875}" type="datetimeFigureOut">
              <a:rPr lang="en-AU" smtClean="0"/>
              <a:t>23/11/2018</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B09635-CD04-43A1-9FF2-92BCA1B31F01}" type="slidenum">
              <a:rPr lang="en-AU" smtClean="0"/>
              <a:t>‹#›</a:t>
            </a:fld>
            <a:endParaRPr lang="en-AU"/>
          </a:p>
        </p:txBody>
      </p:sp>
    </p:spTree>
    <p:extLst>
      <p:ext uri="{BB962C8B-B14F-4D97-AF65-F5344CB8AC3E}">
        <p14:creationId xmlns:p14="http://schemas.microsoft.com/office/powerpoint/2010/main" val="3587947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b="1" dirty="0" smtClean="0">
                <a:latin typeface="Fira Sans" panose="020B0604020202020204" charset="0"/>
                <a:ea typeface="ＭＳ Ｐゴシック" pitchFamily="34" charset="-128"/>
              </a:rPr>
              <a:t>Some corals like it hot</a:t>
            </a:r>
          </a:p>
          <a:p>
            <a:r>
              <a:rPr lang="en-AU" altLang="en-US" dirty="0" smtClean="0">
                <a:latin typeface="Fira Sans" panose="020B0604020202020204" charset="0"/>
                <a:ea typeface="ＭＳ Ｐゴシック" pitchFamily="34" charset="-128"/>
              </a:rPr>
              <a:t>When water temperatures get too hot, tiny algae that provide coral with its colour and major source of food, are expelled. This phenomenon, called coral bleaching, can lead to the death of corals. While working in the Pacific Ocean, ANSTO and international researchers discovered that coral which has survived heat stress in the past and recovered to thrive in warmer water, is more likely to continue to adapt to future increases in water temperature.</a:t>
            </a:r>
          </a:p>
          <a:p>
            <a:endParaRPr lang="en-AU" altLang="en-US" dirty="0" smtClean="0">
              <a:latin typeface="Fira Sans" panose="020B0604020202020204" charset="0"/>
              <a:ea typeface="ＭＳ Ｐゴシック" pitchFamily="34" charset="-128"/>
            </a:endParaRPr>
          </a:p>
          <a:p>
            <a:r>
              <a:rPr lang="en-AU" altLang="en-US" dirty="0" smtClean="0">
                <a:latin typeface="Fira Sans" panose="020B0604020202020204" charset="0"/>
                <a:ea typeface="ＭＳ Ｐゴシック" pitchFamily="34" charset="-128"/>
              </a:rPr>
              <a:t>These findings will help scientists identify habitats and areas where reefs may persist in the face of climate change. This will be welcomed by many of the millions of people worldwide who rely on coral reefs for sustenance and their livelihoods, particularly those who work in the fishing and tourism industries.</a:t>
            </a: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B671692E-D98D-407A-8195-935D4DBC7F5D}" type="slidenum">
              <a:rPr lang="en-AU" altLang="en-US" smtClean="0">
                <a:latin typeface="Arial" pitchFamily="34" charset="0"/>
              </a:rPr>
              <a:pPr eaLnBrk="1" hangingPunct="1">
                <a:spcBef>
                  <a:spcPct val="0"/>
                </a:spcBef>
              </a:pPr>
              <a:t>1</a:t>
            </a:fld>
            <a:endParaRPr lang="en-AU"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lvl1pPr algn="ctr">
              <a:defRPr/>
            </a:lvl1pPr>
          </a:lstStyle>
          <a:p>
            <a:r>
              <a:rPr lang="en-US" dirty="0" smtClean="0"/>
              <a:t>Click to edit Master title style</a:t>
            </a:r>
            <a:endParaRPr lang="en-AU"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 xmlns:a16="http://schemas.microsoft.com/office/drawing/2014/main" id="{51B83ED6-62A2-CD4D-AA98-221CF8A492FF}"/>
              </a:ext>
            </a:extLst>
          </p:cNvPr>
          <p:cNvSpPr/>
          <p:nvPr userDrawn="1"/>
        </p:nvSpPr>
        <p:spPr>
          <a:xfrm>
            <a:off x="5763359" y="3713155"/>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315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xt-Left Pic-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7549661" y="1988840"/>
            <a:ext cx="4079631" cy="3989859"/>
          </a:xfrm>
        </p:spPr>
        <p:txBody>
          <a:bodyPr rtlCol="0">
            <a:normAutofit/>
          </a:bodyPr>
          <a:lstStyle/>
          <a:p>
            <a:pPr lvl="0"/>
            <a:endParaRPr lang="en-US" noProof="0" smtClean="0"/>
          </a:p>
        </p:txBody>
      </p:sp>
      <p:sp>
        <p:nvSpPr>
          <p:cNvPr id="6" name="Text Placeholder 5"/>
          <p:cNvSpPr>
            <a:spLocks noGrp="1"/>
          </p:cNvSpPr>
          <p:nvPr>
            <p:ph type="body" sz="quarter" idx="11"/>
          </p:nvPr>
        </p:nvSpPr>
        <p:spPr>
          <a:xfrm>
            <a:off x="844062" y="1988840"/>
            <a:ext cx="6096000" cy="3989859"/>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Title 1"/>
          <p:cNvSpPr>
            <a:spLocks noGrp="1"/>
          </p:cNvSpPr>
          <p:nvPr>
            <p:ph type="title"/>
          </p:nvPr>
        </p:nvSpPr>
        <p:spPr>
          <a:xfrm>
            <a:off x="0" y="404664"/>
            <a:ext cx="12192000" cy="1143000"/>
          </a:xfrm>
        </p:spPr>
        <p:txBody>
          <a:bodyPr/>
          <a:lstStyle/>
          <a:p>
            <a:r>
              <a:rPr lang="en-AU" smtClean="0"/>
              <a:t>Click to edit Master title style</a:t>
            </a:r>
            <a:endParaRPr lang="en-US"/>
          </a:p>
        </p:txBody>
      </p:sp>
      <p:sp>
        <p:nvSpPr>
          <p:cNvPr id="5" name="Footer Placeholder 4"/>
          <p:cNvSpPr>
            <a:spLocks noGrp="1"/>
          </p:cNvSpPr>
          <p:nvPr>
            <p:ph type="ftr" sz="quarter" idx="12"/>
          </p:nvPr>
        </p:nvSpPr>
        <p:spPr>
          <a:xfrm>
            <a:off x="1752600" y="6356351"/>
            <a:ext cx="6736862" cy="365125"/>
          </a:xfrm>
          <a:prstGeom prst="rect">
            <a:avLst/>
          </a:prstGeom>
        </p:spPr>
        <p:txBody>
          <a:bodyPr vert="horz" lIns="91440" tIns="45720" rIns="91440" bIns="45720" rtlCol="0" anchor="ctr"/>
          <a:lstStyle>
            <a:lvl1pPr algn="ctr">
              <a:defRPr sz="1200">
                <a:solidFill>
                  <a:prstClr val="black">
                    <a:lumMod val="50000"/>
                    <a:lumOff val="50000"/>
                  </a:prstClr>
                </a:solidFill>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3"/>
          </p:nvPr>
        </p:nvSpPr>
        <p:spPr>
          <a:xfrm>
            <a:off x="423986" y="6354764"/>
            <a:ext cx="1041399"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7F7F7F"/>
                </a:solidFill>
                <a:latin typeface="Arial" pitchFamily="34" charset="0"/>
              </a:defRPr>
            </a:lvl1pPr>
          </a:lstStyle>
          <a:p>
            <a:pPr>
              <a:defRPr/>
            </a:pPr>
            <a:fld id="{F3FFAD15-E5A7-43BB-B106-4492735E33FE}" type="slidenum">
              <a:rPr lang="en-US" altLang="en-US"/>
              <a:pPr>
                <a:defRPr/>
              </a:pPr>
              <a:t>‹#›</a:t>
            </a:fld>
            <a:endParaRPr lang="en-US" altLang="en-US"/>
          </a:p>
        </p:txBody>
      </p:sp>
    </p:spTree>
    <p:extLst>
      <p:ext uri="{BB962C8B-B14F-4D97-AF65-F5344CB8AC3E}">
        <p14:creationId xmlns:p14="http://schemas.microsoft.com/office/powerpoint/2010/main" val="2175995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7064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06409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3">
                    <a:lumMod val="40000"/>
                    <a:lumOff val="6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3">
                    <a:lumMod val="40000"/>
                    <a:lumOff val="6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3">
                    <a:lumMod val="40000"/>
                    <a:lumOff val="6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3">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935214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3">
                    <a:lumMod val="40000"/>
                    <a:lumOff val="6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24449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accent2">
                    <a:lumMod val="20000"/>
                    <a:lumOff val="80000"/>
                  </a:schemeClr>
                </a:solidFill>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11"/>
          </p:nvPr>
        </p:nvSpPr>
        <p:spPr/>
        <p:txBody>
          <a:bodyPr/>
          <a:lstStyle>
            <a:lvl1pPr>
              <a:defRPr>
                <a:solidFill>
                  <a:schemeClr val="accent2">
                    <a:lumMod val="20000"/>
                    <a:lumOff val="80000"/>
                  </a:schemeClr>
                </a:solidFill>
              </a:defRPr>
            </a:lvl1pPr>
          </a:lstStyle>
          <a:p>
            <a:endParaRPr lang="en-AU"/>
          </a:p>
        </p:txBody>
      </p:sp>
      <p:sp>
        <p:nvSpPr>
          <p:cNvPr id="6" name="Slide Number Placeholder 5"/>
          <p:cNvSpPr>
            <a:spLocks noGrp="1"/>
          </p:cNvSpPr>
          <p:nvPr>
            <p:ph type="sldNum" sz="quarter" idx="12"/>
          </p:nvPr>
        </p:nvSpPr>
        <p:spPr/>
        <p:txBody>
          <a:bodyPr/>
          <a:lstStyle>
            <a:lvl1pPr>
              <a:defRPr>
                <a:solidFill>
                  <a:schemeClr val="accent2">
                    <a:lumMod val="20000"/>
                    <a:lumOff val="80000"/>
                  </a:schemeClr>
                </a:solidFill>
              </a:defRPr>
            </a:lvl1pPr>
          </a:lstStyle>
          <a:p>
            <a:fld id="{0A1DFEB5-E876-410F-91D8-857A6666802B}" type="slidenum">
              <a:rPr lang="en-AU" smtClean="0"/>
              <a:pPr/>
              <a:t>‹#›</a:t>
            </a:fld>
            <a:endParaRPr lang="en-AU"/>
          </a:p>
        </p:txBody>
      </p:sp>
      <p:sp>
        <p:nvSpPr>
          <p:cNvPr id="7" name="Title 1">
            <a:extLst>
              <a:ext uri="{FF2B5EF4-FFF2-40B4-BE49-F238E27FC236}">
                <a16:creationId xmlns="" xmlns:a16="http://schemas.microsoft.com/office/drawing/2014/main" id="{D87C4289-805A-AA47-A853-BE2F19084539}"/>
              </a:ext>
            </a:extLst>
          </p:cNvPr>
          <p:cNvSpPr>
            <a:spLocks noGrp="1"/>
          </p:cNvSpPr>
          <p:nvPr>
            <p:ph type="title"/>
          </p:nvPr>
        </p:nvSpPr>
        <p:spPr>
          <a:xfrm>
            <a:off x="1233487" y="947084"/>
            <a:ext cx="9725026" cy="2852737"/>
          </a:xfrm>
        </p:spPr>
        <p:txBody>
          <a:bodyPr anchor="b"/>
          <a:lstStyle>
            <a:lvl1pPr algn="ctr">
              <a:defRPr sz="6000">
                <a:solidFill>
                  <a:schemeClr val="bg1"/>
                </a:solidFill>
              </a:defRPr>
            </a:lvl1pPr>
          </a:lstStyle>
          <a:p>
            <a:r>
              <a:rPr lang="en-US" smtClean="0"/>
              <a:t>Click to edit Master title style</a:t>
            </a:r>
            <a:endParaRPr lang="en-US" dirty="0"/>
          </a:p>
        </p:txBody>
      </p:sp>
      <p:sp>
        <p:nvSpPr>
          <p:cNvPr id="8"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233487" y="3826809"/>
            <a:ext cx="9725026" cy="1500187"/>
          </a:xfrm>
        </p:spPr>
        <p:txBody>
          <a:bodyPr>
            <a:normAutofit/>
          </a:bodyPr>
          <a:lstStyle>
            <a:lvl1pPr marL="0" indent="0" algn="ctr">
              <a:buNone/>
              <a:defRPr sz="3200">
                <a:solidFill>
                  <a:schemeClr val="accent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6060443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914ADBB-9B2F-49DA-AF6D-BE3F02D08A96}" type="datetimeFigureOut">
              <a:rPr lang="en-AU" smtClean="0"/>
              <a:pPr/>
              <a:t>23/11/2018</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A1DFEB5-E876-410F-91D8-857A6666802B}" type="slidenum">
              <a:rPr lang="en-AU" smtClean="0"/>
              <a:pPr/>
              <a:t>‹#›</a:t>
            </a:fld>
            <a:endParaRPr lang="en-AU" dirty="0"/>
          </a:p>
        </p:txBody>
      </p:sp>
      <p:sp>
        <p:nvSpPr>
          <p:cNvPr id="6" name="Title 1">
            <a:extLst>
              <a:ext uri="{FF2B5EF4-FFF2-40B4-BE49-F238E27FC236}">
                <a16:creationId xmlns="" xmlns:a16="http://schemas.microsoft.com/office/drawing/2014/main" id="{D87C4289-805A-AA47-A853-BE2F19084539}"/>
              </a:ext>
            </a:extLst>
          </p:cNvPr>
          <p:cNvSpPr>
            <a:spLocks noGrp="1"/>
          </p:cNvSpPr>
          <p:nvPr>
            <p:ph type="title"/>
          </p:nvPr>
        </p:nvSpPr>
        <p:spPr>
          <a:xfrm>
            <a:off x="878681" y="800100"/>
            <a:ext cx="10434638" cy="3744865"/>
          </a:xfrm>
        </p:spPr>
        <p:txBody>
          <a:bodyPr anchor="b">
            <a:normAutofit/>
          </a:bodyPr>
          <a:lstStyle>
            <a:lvl1pPr marL="177800" indent="-177800" algn="l">
              <a:tabLst/>
              <a:defRPr sz="5400" b="0" i="0" spc="-300">
                <a:solidFill>
                  <a:schemeClr val="bg1"/>
                </a:solidFill>
                <a:latin typeface="Fira Sans ExtraLight" panose="020B0403050000020004" pitchFamily="34" charset="0"/>
                <a:cs typeface="Poppins Light" pitchFamily="2" charset="77"/>
              </a:defRPr>
            </a:lvl1pPr>
          </a:lstStyle>
          <a:p>
            <a:r>
              <a:rPr lang="en-US" smtClean="0"/>
              <a:t>Click to edit Master title style</a:t>
            </a:r>
            <a:endParaRPr lang="en-US" dirty="0"/>
          </a:p>
        </p:txBody>
      </p:sp>
      <p:sp>
        <p:nvSpPr>
          <p:cNvPr id="7" name="Text Placeholder 2">
            <a:extLst>
              <a:ext uri="{FF2B5EF4-FFF2-40B4-BE49-F238E27FC236}">
                <a16:creationId xmlns="" xmlns:a16="http://schemas.microsoft.com/office/drawing/2014/main" id="{DCB03389-0927-934A-91E4-ADD7A44B22FF}"/>
              </a:ext>
            </a:extLst>
          </p:cNvPr>
          <p:cNvSpPr>
            <a:spLocks noGrp="1"/>
          </p:cNvSpPr>
          <p:nvPr>
            <p:ph type="body" idx="1"/>
          </p:nvPr>
        </p:nvSpPr>
        <p:spPr>
          <a:xfrm>
            <a:off x="1035843" y="5034249"/>
            <a:ext cx="10277475" cy="797345"/>
          </a:xfrm>
        </p:spPr>
        <p:txBody>
          <a:bodyPr>
            <a:normAutofit/>
          </a:bodyPr>
          <a:lstStyle>
            <a:lvl1pPr marL="0" indent="0" algn="l">
              <a:buNone/>
              <a:defRPr sz="3200" b="1" i="0">
                <a:solidFill>
                  <a:schemeClr val="accent2">
                    <a:lumMod val="20000"/>
                    <a:lumOff val="80000"/>
                  </a:schemeClr>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4177605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96923A-B50F-2A44-9C76-3C9FFD0F8EFB}"/>
              </a:ext>
            </a:extLst>
          </p:cNvPr>
          <p:cNvSpPr>
            <a:spLocks noGrp="1"/>
          </p:cNvSpPr>
          <p:nvPr>
            <p:ph type="ctrTitle"/>
          </p:nvPr>
        </p:nvSpPr>
        <p:spPr>
          <a:xfrm>
            <a:off x="767070" y="1343988"/>
            <a:ext cx="9144000" cy="2165973"/>
          </a:xfrm>
        </p:spPr>
        <p:txBody>
          <a:bodyPr lIns="0" anchor="b"/>
          <a:lstStyle>
            <a:lvl1pPr algn="l">
              <a:defRPr sz="6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7152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
        <p:nvSpPr>
          <p:cNvPr id="7" name="Rectangle 6">
            <a:extLst>
              <a:ext uri="{FF2B5EF4-FFF2-40B4-BE49-F238E27FC236}">
                <a16:creationId xmlns="" xmlns:a16="http://schemas.microsoft.com/office/drawing/2014/main" id="{51B83ED6-62A2-CD4D-AA98-221CF8A492FF}"/>
              </a:ext>
            </a:extLst>
          </p:cNvPr>
          <p:cNvSpPr/>
          <p:nvPr userDrawn="1"/>
        </p:nvSpPr>
        <p:spPr>
          <a:xfrm>
            <a:off x="411183"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21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4C762F-CA59-49E8-B588-821B631C7A3E}" type="datetimeFigureOut">
              <a:rPr lang="en-AU" smtClean="0"/>
              <a:t>23/11/2018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494491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277826" y="1600200"/>
            <a:ext cx="559699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085211" y="1600200"/>
            <a:ext cx="5497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
        <p:nvSpPr>
          <p:cNvPr id="8" name="Rectangle 7">
            <a:extLst>
              <a:ext uri="{FF2B5EF4-FFF2-40B4-BE49-F238E27FC236}">
                <a16:creationId xmlns="" xmlns:a16="http://schemas.microsoft.com/office/drawing/2014/main" id="{51B83ED6-62A2-CD4D-AA98-221CF8A492FF}"/>
              </a:ext>
            </a:extLst>
          </p:cNvPr>
          <p:cNvSpPr/>
          <p:nvPr userDrawn="1"/>
        </p:nvSpPr>
        <p:spPr>
          <a:xfrm>
            <a:off x="435459" y="1490072"/>
            <a:ext cx="678426" cy="58993"/>
          </a:xfrm>
          <a:prstGeom prst="rect">
            <a:avLst/>
          </a:prstGeom>
          <a:solidFill>
            <a:srgbClr val="47B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035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277826" y="1535113"/>
            <a:ext cx="57181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77826" y="2174875"/>
            <a:ext cx="57181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AD4C762F-CA59-49E8-B588-821B631C7A3E}" type="datetimeFigureOut">
              <a:rPr lang="en-AU" smtClean="0"/>
              <a:t>23/11/2018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193842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AD4C762F-CA59-49E8-B588-821B631C7A3E}" type="datetimeFigureOut">
              <a:rPr lang="en-AU" smtClean="0"/>
              <a:t>23/11/2018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80931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C762F-CA59-49E8-B588-821B631C7A3E}" type="datetimeFigureOut">
              <a:rPr lang="en-AU" smtClean="0"/>
              <a:t>23/11/2018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1092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2326284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4C762F-CA59-49E8-B588-821B631C7A3E}" type="datetimeFigureOut">
              <a:rPr lang="en-AU" smtClean="0"/>
              <a:t>23/11/2018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094B4EA-4D9F-48E4-A7D5-A43E4F5E8708}" type="slidenum">
              <a:rPr lang="en-AU" smtClean="0"/>
              <a:t>‹#›</a:t>
            </a:fld>
            <a:endParaRPr lang="en-AU"/>
          </a:p>
        </p:txBody>
      </p:sp>
    </p:spTree>
    <p:extLst>
      <p:ext uri="{BB962C8B-B14F-4D97-AF65-F5344CB8AC3E}">
        <p14:creationId xmlns:p14="http://schemas.microsoft.com/office/powerpoint/2010/main" val="3121152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17.xml"/><Relationship Id="rId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b">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tx1">
                    <a:tint val="75000"/>
                  </a:schemeClr>
                </a:solidFill>
                <a:latin typeface="Fira Sans" panose="020B0604020202020204" charset="0"/>
              </a:defRPr>
            </a:lvl1pPr>
          </a:lstStyle>
          <a:p>
            <a:fld id="{AD4C762F-CA59-49E8-B588-821B631C7A3E}" type="datetimeFigureOut">
              <a:rPr lang="en-AU" smtClean="0"/>
              <a:pPr/>
              <a:t>23/11/2018</a:t>
            </a:fld>
            <a:endParaRPr lang="en-AU" dirty="0"/>
          </a:p>
        </p:txBody>
      </p:sp>
      <p:sp>
        <p:nvSpPr>
          <p:cNvPr id="5" name="Footer Placeholder 4"/>
          <p:cNvSpPr>
            <a:spLocks noGrp="1"/>
          </p:cNvSpPr>
          <p:nvPr>
            <p:ph type="ftr" sz="quarter" idx="3"/>
          </p:nvPr>
        </p:nvSpPr>
        <p:spPr>
          <a:xfrm>
            <a:off x="1747880" y="6356350"/>
            <a:ext cx="6934873" cy="365125"/>
          </a:xfrm>
          <a:prstGeom prst="rect">
            <a:avLst/>
          </a:prstGeom>
        </p:spPr>
        <p:txBody>
          <a:bodyPr vert="horz" lIns="91440" tIns="45720" rIns="91440" bIns="45720" rtlCol="0" anchor="ctr"/>
          <a:lstStyle>
            <a:lvl1pPr algn="ctr">
              <a:defRPr sz="1200" b="1">
                <a:solidFill>
                  <a:schemeClr val="tx1">
                    <a:tint val="75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tx1">
                    <a:tint val="75000"/>
                  </a:schemeClr>
                </a:solidFill>
                <a:latin typeface="Fira Sans" panose="020B0604020202020204" charset="0"/>
              </a:defRPr>
            </a:lvl1pPr>
          </a:lstStyle>
          <a:p>
            <a:fld id="{9094B4EA-4D9F-48E4-A7D5-A43E4F5E8708}" type="slidenum">
              <a:rPr lang="en-AU" smtClean="0"/>
              <a:pPr/>
              <a:t>‹#›</a:t>
            </a:fld>
            <a:endParaRPr lang="en-AU"/>
          </a:p>
        </p:txBody>
      </p:sp>
      <p:pic>
        <p:nvPicPr>
          <p:cNvPr id="7" name="Picture 6">
            <a:extLst>
              <a:ext uri="{FF2B5EF4-FFF2-40B4-BE49-F238E27FC236}">
                <a16:creationId xmlns="" xmlns:a16="http://schemas.microsoft.com/office/drawing/2014/main" id="{14878D25-3F1C-7E42-AAEF-2D256F7A1091}"/>
              </a:ext>
            </a:extLst>
          </p:cNvPr>
          <p:cNvPicPr>
            <a:picLocks noChangeAspect="1"/>
          </p:cNvPicPr>
          <p:nvPr/>
        </p:nvPicPr>
        <p:blipFill>
          <a:blip r:embed="rId12"/>
          <a:stretch>
            <a:fillRect/>
          </a:stretch>
        </p:blipFill>
        <p:spPr>
          <a:xfrm>
            <a:off x="9601200" y="5591048"/>
            <a:ext cx="2590800" cy="1266952"/>
          </a:xfrm>
          <a:prstGeom prst="rect">
            <a:avLst/>
          </a:prstGeom>
        </p:spPr>
      </p:pic>
      <p:pic>
        <p:nvPicPr>
          <p:cNvPr id="8" name="Picture 7">
            <a:extLst>
              <a:ext uri="{FF2B5EF4-FFF2-40B4-BE49-F238E27FC236}">
                <a16:creationId xmlns="" xmlns:a16="http://schemas.microsoft.com/office/drawing/2014/main" id="{FD9CDF7B-6094-D341-91FD-53AA2397D9EC}"/>
              </a:ext>
            </a:extLst>
          </p:cNvPr>
          <p:cNvPicPr>
            <a:picLocks noChangeAspect="1"/>
          </p:cNvPicPr>
          <p:nvPr/>
        </p:nvPicPr>
        <p:blipFill rotWithShape="1">
          <a:blip r:embed="rId13"/>
          <a:srcRect l="35794"/>
          <a:stretch/>
        </p:blipFill>
        <p:spPr>
          <a:xfrm>
            <a:off x="10693400" y="6320878"/>
            <a:ext cx="1352296" cy="430853"/>
          </a:xfrm>
          <a:prstGeom prst="rect">
            <a:avLst/>
          </a:prstGeom>
        </p:spPr>
      </p:pic>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
            <a:ext cx="12192000" cy="96600"/>
          </a:xfrm>
          <a:prstGeom prst="rect">
            <a:avLst/>
          </a:prstGeom>
        </p:spPr>
      </p:pic>
    </p:spTree>
    <p:extLst>
      <p:ext uri="{BB962C8B-B14F-4D97-AF65-F5344CB8AC3E}">
        <p14:creationId xmlns:p14="http://schemas.microsoft.com/office/powerpoint/2010/main" val="40148418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89" r:id="rId10"/>
  </p:sldLayoutIdLst>
  <p:txStyles>
    <p:titleStyle>
      <a:lvl1pPr algn="l" defTabSz="914400" rtl="0" eaLnBrk="1" latinLnBrk="0" hangingPunct="1">
        <a:spcBef>
          <a:spcPct val="0"/>
        </a:spcBef>
        <a:buNone/>
        <a:defRPr sz="4400" b="1" kern="1200" spc="-100" baseline="0">
          <a:solidFill>
            <a:schemeClr val="tx1">
              <a:lumMod val="75000"/>
              <a:lumOff val="25000"/>
            </a:schemeClr>
          </a:solidFill>
          <a:latin typeface="Poppins" panose="020B0604020202020204" charset="0"/>
          <a:ea typeface="+mj-ea"/>
          <a:cs typeface="Poppins" panose="020B0604020202020204" charset="0"/>
        </a:defRPr>
      </a:lvl1pPr>
    </p:titleStyle>
    <p:bodyStyle>
      <a:lvl1pPr marL="268288" indent="-268288" algn="l" defTabSz="914400" rtl="0" eaLnBrk="1" latinLnBrk="0" hangingPunct="1">
        <a:spcBef>
          <a:spcPct val="20000"/>
        </a:spcBef>
        <a:buClr>
          <a:srgbClr val="47B8B2"/>
        </a:buClr>
        <a:buFont typeface="Wingdings" panose="05000000000000000000" pitchFamily="2" charset="2"/>
        <a:buChar char="§"/>
        <a:defRPr sz="3200" kern="1200" spc="-50" baseline="0">
          <a:solidFill>
            <a:schemeClr val="tx1"/>
          </a:solidFill>
          <a:latin typeface="Fira Sans" panose="020B0604020202020204" charset="0"/>
          <a:ea typeface="+mn-ea"/>
          <a:cs typeface="+mn-cs"/>
        </a:defRPr>
      </a:lvl1pPr>
      <a:lvl2pPr marL="742950" indent="-285750" algn="l" defTabSz="914400" rtl="0" eaLnBrk="1" latinLnBrk="0" hangingPunct="1">
        <a:spcBef>
          <a:spcPct val="20000"/>
        </a:spcBef>
        <a:buClr>
          <a:schemeClr val="tx1">
            <a:lumMod val="50000"/>
            <a:lumOff val="50000"/>
          </a:schemeClr>
        </a:buClr>
        <a:buFont typeface="Wingdings" panose="05000000000000000000" pitchFamily="2" charset="2"/>
        <a:buChar char="§"/>
        <a:defRPr sz="2800" kern="1200" spc="-50" baseline="0">
          <a:solidFill>
            <a:schemeClr val="tx1"/>
          </a:solidFill>
          <a:latin typeface="Fira Sans" panose="020B0604020202020204" charset="0"/>
          <a:ea typeface="+mn-ea"/>
          <a:cs typeface="+mn-cs"/>
        </a:defRPr>
      </a:lvl2pPr>
      <a:lvl3pPr marL="1143000" indent="-228600" algn="l" defTabSz="914400" rtl="0" eaLnBrk="1" latinLnBrk="0" hangingPunct="1">
        <a:spcBef>
          <a:spcPct val="20000"/>
        </a:spcBef>
        <a:buClr>
          <a:schemeClr val="tx1">
            <a:lumMod val="50000"/>
            <a:lumOff val="50000"/>
          </a:schemeClr>
        </a:buClr>
        <a:buFont typeface="Fira Sans" panose="020B0604020202020204" charset="0"/>
        <a:buChar char="›"/>
        <a:defRPr sz="2400" kern="1200" spc="-50" baseline="0">
          <a:solidFill>
            <a:schemeClr val="tx1"/>
          </a:solidFill>
          <a:latin typeface="Fira Sans" panose="020B0604020202020204" charset="0"/>
          <a:ea typeface="+mn-ea"/>
          <a:cs typeface="+mn-cs"/>
        </a:defRPr>
      </a:lvl3pPr>
      <a:lvl4pPr marL="1600200" indent="-228600"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4pPr>
      <a:lvl5pPr marL="1971675" indent="-142875" algn="l" defTabSz="914400" rtl="0" eaLnBrk="1" latinLnBrk="0" hangingPunct="1">
        <a:spcBef>
          <a:spcPct val="20000"/>
        </a:spcBef>
        <a:buClr>
          <a:schemeClr val="tx1">
            <a:lumMod val="50000"/>
            <a:lumOff val="50000"/>
          </a:schemeClr>
        </a:buClr>
        <a:buFont typeface="Arial" panose="020B0604020202020204" pitchFamily="34" charset="0"/>
        <a:buChar char="­"/>
        <a:defRPr sz="2000" kern="1200" spc="-50" baseline="0">
          <a:solidFill>
            <a:schemeClr val="tx1"/>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0" y="5591048"/>
            <a:ext cx="2590800" cy="1266952"/>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3657346065"/>
      </p:ext>
    </p:extLst>
  </p:cSld>
  <p:clrMap bg1="lt1" tx1="dk1" bg2="lt2" tx2="dk2" accent1="accent1" accent2="accent2" accent3="accent3" accent4="accent4" accent5="accent5" accent6="accent6" hlink="hlink" folHlink="folHlink"/>
  <p:sldLayoutIdLst>
    <p:sldLayoutId id="2147483673" r:id="rId1"/>
    <p:sldLayoutId id="2147483676"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1"/>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3">
                    <a:lumMod val="40000"/>
                    <a:lumOff val="6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3">
                    <a:lumMod val="40000"/>
                    <a:lumOff val="6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3">
                    <a:lumMod val="40000"/>
                    <a:lumOff val="6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610838139"/>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3">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3">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3">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3">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1969" y="1501629"/>
            <a:ext cx="8350031" cy="5356370"/>
          </a:xfrm>
          <a:prstGeom prst="rect">
            <a:avLst/>
          </a:prstGeom>
        </p:spPr>
      </p:pic>
      <p:pic>
        <p:nvPicPr>
          <p:cNvPr id="7" name="Picture 6">
            <a:extLst>
              <a:ext uri="{FF2B5EF4-FFF2-40B4-BE49-F238E27FC236}">
                <a16:creationId xmlns="" xmlns:a16="http://schemas.microsoft.com/office/drawing/2014/main" id="{03C442C4-CDAA-5D4B-98EA-A50EBAF11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1" y="5591048"/>
            <a:ext cx="2590797" cy="1266951"/>
          </a:xfrm>
          <a:prstGeom prst="rect">
            <a:avLst/>
          </a:prstGeom>
        </p:spPr>
      </p:pic>
      <p:pic>
        <p:nvPicPr>
          <p:cNvPr id="8" name="Picture 7">
            <a:extLst>
              <a:ext uri="{FF2B5EF4-FFF2-40B4-BE49-F238E27FC236}">
                <a16:creationId xmlns="" xmlns:a16="http://schemas.microsoft.com/office/drawing/2014/main" id="{F52FA24E-AC59-4647-9BEF-F25C060E7F7C}"/>
              </a:ext>
            </a:extLst>
          </p:cNvPr>
          <p:cNvPicPr>
            <a:picLocks noChangeAspect="1"/>
          </p:cNvPicPr>
          <p:nvPr/>
        </p:nvPicPr>
        <p:blipFill rotWithShape="1">
          <a:blip r:embed="rId7"/>
          <a:srcRect l="35794"/>
          <a:stretch/>
        </p:blipFill>
        <p:spPr>
          <a:xfrm>
            <a:off x="10693400" y="6320878"/>
            <a:ext cx="1352296" cy="430853"/>
          </a:xfrm>
          <a:prstGeom prst="rect">
            <a:avLst/>
          </a:prstGeom>
        </p:spPr>
      </p:pic>
      <p:sp>
        <p:nvSpPr>
          <p:cNvPr id="2" name="Title Placeholder 1"/>
          <p:cNvSpPr>
            <a:spLocks noGrp="1"/>
          </p:cNvSpPr>
          <p:nvPr>
            <p:ph type="title"/>
          </p:nvPr>
        </p:nvSpPr>
        <p:spPr>
          <a:xfrm>
            <a:off x="277826" y="274638"/>
            <a:ext cx="11304574" cy="1143000"/>
          </a:xfrm>
          <a:prstGeom prst="rect">
            <a:avLst/>
          </a:prstGeom>
        </p:spPr>
        <p:txBody>
          <a:bodyPr vert="horz" lIns="91440" tIns="45720" rIns="91440" bIns="4572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277826" y="1600200"/>
            <a:ext cx="11304574"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Date Placeholder 3"/>
          <p:cNvSpPr>
            <a:spLocks noGrp="1"/>
          </p:cNvSpPr>
          <p:nvPr>
            <p:ph type="dt" sz="half" idx="2"/>
          </p:nvPr>
        </p:nvSpPr>
        <p:spPr>
          <a:xfrm>
            <a:off x="277826" y="6356350"/>
            <a:ext cx="1316304" cy="365125"/>
          </a:xfrm>
          <a:prstGeom prst="rect">
            <a:avLst/>
          </a:prstGeom>
        </p:spPr>
        <p:txBody>
          <a:bodyPr vert="horz" lIns="91440" tIns="45720" rIns="91440" bIns="45720" rtlCol="0" anchor="ctr"/>
          <a:lstStyle>
            <a:lvl1pPr algn="l">
              <a:defRPr sz="1200" b="1">
                <a:solidFill>
                  <a:schemeClr val="accent2">
                    <a:lumMod val="20000"/>
                    <a:lumOff val="80000"/>
                  </a:schemeClr>
                </a:solidFill>
                <a:latin typeface="Fira Sans" panose="020B0604020202020204" charset="0"/>
              </a:defRPr>
            </a:lvl1pPr>
          </a:lstStyle>
          <a:p>
            <a:fld id="{1914ADBB-9B2F-49DA-AF6D-BE3F02D08A96}" type="datetimeFigureOut">
              <a:rPr lang="en-AU" smtClean="0"/>
              <a:pPr/>
              <a:t>23/11/2018</a:t>
            </a:fld>
            <a:endParaRPr lang="en-AU" dirty="0"/>
          </a:p>
        </p:txBody>
      </p:sp>
      <p:sp>
        <p:nvSpPr>
          <p:cNvPr id="5" name="Footer Placeholder 4"/>
          <p:cNvSpPr>
            <a:spLocks noGrp="1"/>
          </p:cNvSpPr>
          <p:nvPr>
            <p:ph type="ftr" sz="quarter" idx="3"/>
          </p:nvPr>
        </p:nvSpPr>
        <p:spPr>
          <a:xfrm>
            <a:off x="1756269" y="6356350"/>
            <a:ext cx="6926484" cy="365125"/>
          </a:xfrm>
          <a:prstGeom prst="rect">
            <a:avLst/>
          </a:prstGeom>
        </p:spPr>
        <p:txBody>
          <a:bodyPr vert="horz" lIns="91440" tIns="45720" rIns="91440" bIns="45720" rtlCol="0" anchor="ctr"/>
          <a:lstStyle>
            <a:lvl1pPr algn="ctr">
              <a:defRPr sz="1200" b="1">
                <a:solidFill>
                  <a:schemeClr val="accent2">
                    <a:lumMod val="20000"/>
                    <a:lumOff val="80000"/>
                  </a:schemeClr>
                </a:solidFill>
                <a:latin typeface="Fira Sans" panose="020B0604020202020204" charset="0"/>
              </a:defRPr>
            </a:lvl1pPr>
          </a:lstStyle>
          <a:p>
            <a:endParaRPr lang="en-AU" dirty="0"/>
          </a:p>
        </p:txBody>
      </p:sp>
      <p:sp>
        <p:nvSpPr>
          <p:cNvPr id="6" name="Slide Number Placeholder 5"/>
          <p:cNvSpPr>
            <a:spLocks noGrp="1"/>
          </p:cNvSpPr>
          <p:nvPr>
            <p:ph type="sldNum" sz="quarter" idx="4"/>
          </p:nvPr>
        </p:nvSpPr>
        <p:spPr>
          <a:xfrm>
            <a:off x="8771766" y="6356350"/>
            <a:ext cx="829434" cy="365125"/>
          </a:xfrm>
          <a:prstGeom prst="rect">
            <a:avLst/>
          </a:prstGeom>
        </p:spPr>
        <p:txBody>
          <a:bodyPr vert="horz" lIns="91440" tIns="45720" rIns="91440" bIns="45720" rtlCol="0" anchor="ctr"/>
          <a:lstStyle>
            <a:lvl1pPr algn="r">
              <a:defRPr sz="1200" b="1">
                <a:solidFill>
                  <a:schemeClr val="accent2">
                    <a:lumMod val="20000"/>
                    <a:lumOff val="80000"/>
                  </a:schemeClr>
                </a:solidFill>
                <a:latin typeface="Fira Sans" panose="020B0604020202020204" charset="0"/>
              </a:defRPr>
            </a:lvl1pPr>
          </a:lstStyle>
          <a:p>
            <a:fld id="{0A1DFEB5-E876-410F-91D8-857A6666802B}" type="slidenum">
              <a:rPr lang="en-AU" smtClean="0"/>
              <a:pPr/>
              <a:t>‹#›</a:t>
            </a:fld>
            <a:endParaRPr lang="en-AU" dirty="0"/>
          </a:p>
        </p:txBody>
      </p:sp>
    </p:spTree>
    <p:extLst>
      <p:ext uri="{BB962C8B-B14F-4D97-AF65-F5344CB8AC3E}">
        <p14:creationId xmlns:p14="http://schemas.microsoft.com/office/powerpoint/2010/main" val="1138516902"/>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ctr" defTabSz="914400" rtl="0" eaLnBrk="1" latinLnBrk="0" hangingPunct="1">
        <a:spcBef>
          <a:spcPct val="0"/>
        </a:spcBef>
        <a:buNone/>
        <a:defRPr sz="4400" b="1" kern="1200" spc="-100" baseline="0">
          <a:solidFill>
            <a:schemeClr val="bg1"/>
          </a:solidFill>
          <a:latin typeface="Poppins" panose="020B0604020202020204" charset="0"/>
          <a:ea typeface="+mj-ea"/>
          <a:cs typeface="Poppins" panose="020B060402020202020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spc="-50" baseline="0">
          <a:solidFill>
            <a:schemeClr val="accent2">
              <a:lumMod val="20000"/>
              <a:lumOff val="80000"/>
            </a:schemeClr>
          </a:solidFill>
          <a:latin typeface="Fira Sans" panose="020B060402020202020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spc="-50" baseline="0">
          <a:solidFill>
            <a:schemeClr val="accent2">
              <a:lumMod val="20000"/>
              <a:lumOff val="80000"/>
            </a:schemeClr>
          </a:solidFill>
          <a:latin typeface="Fira Sans" panose="020B060402020202020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spc="-50" baseline="0">
          <a:solidFill>
            <a:schemeClr val="accent2">
              <a:lumMod val="20000"/>
              <a:lumOff val="80000"/>
            </a:schemeClr>
          </a:solidFill>
          <a:latin typeface="Fira Sans" panose="020B060402020202020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spc="-50" baseline="0">
          <a:solidFill>
            <a:schemeClr val="accent2">
              <a:lumMod val="20000"/>
              <a:lumOff val="80000"/>
            </a:schemeClr>
          </a:solidFill>
          <a:latin typeface="Fira Sans" panose="020B060402020202020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789282CE-23A7-9C45-A239-5C7364034395}"/>
              </a:ext>
            </a:extLst>
          </p:cNvPr>
          <p:cNvPicPr>
            <a:picLocks noChangeAspect="1"/>
          </p:cNvPicPr>
          <p:nvPr/>
        </p:nvPicPr>
        <p:blipFill rotWithShape="1">
          <a:blip r:embed="rId3"/>
          <a:srcRect t="6004" b="20014"/>
          <a:stretch/>
        </p:blipFill>
        <p:spPr>
          <a:xfrm>
            <a:off x="0" y="0"/>
            <a:ext cx="12203528" cy="6858000"/>
          </a:xfrm>
          <a:prstGeom prst="rect">
            <a:avLst/>
          </a:prstGeom>
        </p:spPr>
      </p:pic>
      <p:pic>
        <p:nvPicPr>
          <p:cNvPr id="8" name="Picture 7">
            <a:extLst>
              <a:ext uri="{FF2B5EF4-FFF2-40B4-BE49-F238E27FC236}">
                <a16:creationId xmlns="" xmlns:a16="http://schemas.microsoft.com/office/drawing/2014/main" id="{0827FABC-47BC-5E42-BDF5-9E184B44EEE8}"/>
              </a:ext>
            </a:extLst>
          </p:cNvPr>
          <p:cNvPicPr>
            <a:picLocks noChangeAspect="1"/>
          </p:cNvPicPr>
          <p:nvPr/>
        </p:nvPicPr>
        <p:blipFill>
          <a:blip r:embed="rId4"/>
          <a:stretch>
            <a:fillRect/>
          </a:stretch>
        </p:blipFill>
        <p:spPr>
          <a:xfrm>
            <a:off x="6784851" y="5579163"/>
            <a:ext cx="5015148" cy="1025938"/>
          </a:xfrm>
          <a:prstGeom prst="rect">
            <a:avLst/>
          </a:prstGeom>
        </p:spPr>
      </p:pic>
      <p:sp>
        <p:nvSpPr>
          <p:cNvPr id="2" name="Title Placeholder 1">
            <a:extLst>
              <a:ext uri="{FF2B5EF4-FFF2-40B4-BE49-F238E27FC236}">
                <a16:creationId xmlns="" xmlns:a16="http://schemas.microsoft.com/office/drawing/2014/main" id="{9EFBC827-767A-EB45-A727-C2A2F6C375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a:extLst>
              <a:ext uri="{FF2B5EF4-FFF2-40B4-BE49-F238E27FC236}">
                <a16:creationId xmlns="" xmlns:a16="http://schemas.microsoft.com/office/drawing/2014/main" id="{2E1BD145-B6AE-9B45-8E40-2E6CCAD25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9126063"/>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b="1" i="0" kern="1200" spc="-150">
          <a:solidFill>
            <a:schemeClr val="bg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50">
          <a:solidFill>
            <a:schemeClr val="accent3">
              <a:lumMod val="40000"/>
              <a:lumOff val="60000"/>
            </a:schemeClr>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50">
          <a:solidFill>
            <a:schemeClr val="accent3">
              <a:lumMod val="40000"/>
              <a:lumOff val="60000"/>
            </a:schemeClr>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50">
          <a:solidFill>
            <a:schemeClr val="accent3">
              <a:lumMod val="40000"/>
              <a:lumOff val="60000"/>
            </a:schemeClr>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50">
          <a:solidFill>
            <a:schemeClr val="accent3">
              <a:lumMod val="40000"/>
              <a:lumOff val="60000"/>
            </a:schemeClr>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descr="Coral-etch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30831" y="987175"/>
            <a:ext cx="4861169"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1"/>
          <p:cNvSpPr txBox="1">
            <a:spLocks noChangeArrowheads="1"/>
          </p:cNvSpPr>
          <p:nvPr/>
        </p:nvSpPr>
        <p:spPr bwMode="auto">
          <a:xfrm>
            <a:off x="867508" y="1163638"/>
            <a:ext cx="505069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5A9B"/>
              </a:buClr>
              <a:buFont typeface="Arial" pitchFamily="34" charset="0"/>
              <a:buChar char="•"/>
              <a:defRPr sz="2800">
                <a:solidFill>
                  <a:srgbClr val="595959"/>
                </a:solidFill>
                <a:latin typeface="Arial" pitchFamily="34" charset="0"/>
                <a:ea typeface="ＭＳ Ｐゴシック" pitchFamily="34" charset="-128"/>
                <a:cs typeface="Arial" pitchFamily="34" charset="0"/>
              </a:defRPr>
            </a:lvl1pPr>
            <a:lvl2pPr marL="742950" indent="-285750" eaLnBrk="0" hangingPunct="0">
              <a:spcBef>
                <a:spcPct val="20000"/>
              </a:spcBef>
              <a:buClr>
                <a:srgbClr val="005A9B"/>
              </a:buClr>
              <a:buFont typeface="Arial" pitchFamily="34" charset="0"/>
              <a:buChar char="–"/>
              <a:defRPr sz="2600">
                <a:solidFill>
                  <a:srgbClr val="595959"/>
                </a:solidFill>
                <a:latin typeface="Arial" pitchFamily="34" charset="0"/>
                <a:ea typeface="ＭＳ Ｐゴシック" pitchFamily="34" charset="-128"/>
                <a:cs typeface="Arial" pitchFamily="34" charset="0"/>
              </a:defRPr>
            </a:lvl2pPr>
            <a:lvl3pPr marL="1143000" indent="-228600" eaLnBrk="0" hangingPunct="0">
              <a:spcBef>
                <a:spcPct val="20000"/>
              </a:spcBef>
              <a:buClr>
                <a:srgbClr val="005A9B"/>
              </a:buClr>
              <a:buFont typeface="Arial" pitchFamily="34" charset="0"/>
              <a:buChar char="•"/>
              <a:defRPr sz="2200">
                <a:solidFill>
                  <a:srgbClr val="595959"/>
                </a:solidFill>
                <a:latin typeface="Arial" pitchFamily="34" charset="0"/>
                <a:ea typeface="ＭＳ Ｐゴシック" pitchFamily="34" charset="-128"/>
                <a:cs typeface="Arial" pitchFamily="34" charset="0"/>
              </a:defRPr>
            </a:lvl3pPr>
            <a:lvl4pPr marL="16002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4pPr>
            <a:lvl5pPr marL="2057400" indent="-228600" eaLnBrk="0" hangingPunct="0">
              <a:spcBef>
                <a:spcPct val="20000"/>
              </a:spcBef>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5pPr>
            <a:lvl6pPr marL="25146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6pPr>
            <a:lvl7pPr marL="29718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7pPr>
            <a:lvl8pPr marL="34290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8pPr>
            <a:lvl9pPr marL="3886200" indent="-228600" defTabSz="457200" eaLnBrk="0" fontAlgn="base" hangingPunct="0">
              <a:spcBef>
                <a:spcPct val="20000"/>
              </a:spcBef>
              <a:spcAft>
                <a:spcPct val="0"/>
              </a:spcAft>
              <a:buClr>
                <a:srgbClr val="005A9B"/>
              </a:buClr>
              <a:buFont typeface="Arial" pitchFamily="34" charset="0"/>
              <a:buChar char="»"/>
              <a:defRPr sz="2000">
                <a:solidFill>
                  <a:srgbClr val="595959"/>
                </a:solidFill>
                <a:latin typeface="Arial" pitchFamily="34" charset="0"/>
                <a:ea typeface="ＭＳ Ｐゴシック" pitchFamily="34" charset="-128"/>
                <a:cs typeface="Arial" pitchFamily="34" charset="0"/>
              </a:defRPr>
            </a:lvl9pPr>
          </a:lstStyle>
          <a:p>
            <a:pPr eaLnBrk="1" hangingPunct="1">
              <a:spcBef>
                <a:spcPct val="0"/>
              </a:spcBef>
              <a:buClrTx/>
              <a:buFontTx/>
              <a:buNone/>
            </a:pPr>
            <a:endParaRPr lang="en-AU" altLang="en-US" sz="1800">
              <a:solidFill>
                <a:schemeClr val="tx1"/>
              </a:solidFill>
            </a:endParaRPr>
          </a:p>
        </p:txBody>
      </p:sp>
      <p:sp>
        <p:nvSpPr>
          <p:cNvPr id="7" name="Title 6"/>
          <p:cNvSpPr>
            <a:spLocks noGrp="1"/>
          </p:cNvSpPr>
          <p:nvPr>
            <p:ph type="title"/>
          </p:nvPr>
        </p:nvSpPr>
        <p:spPr>
          <a:xfrm>
            <a:off x="0" y="20638"/>
            <a:ext cx="12192000" cy="1143000"/>
          </a:xfrm>
        </p:spPr>
        <p:txBody>
          <a:bodyPr/>
          <a:lstStyle/>
          <a:p>
            <a:pPr algn="ctr">
              <a:defRPr/>
            </a:pPr>
            <a:r>
              <a:rPr lang="en-AU" dirty="0"/>
              <a:t>Some corals like it hot</a:t>
            </a:r>
          </a:p>
        </p:txBody>
      </p:sp>
      <p:graphicFrame>
        <p:nvGraphicFramePr>
          <p:cNvPr id="8" name="Table 7"/>
          <p:cNvGraphicFramePr>
            <a:graphicFrameLocks noGrp="1"/>
          </p:cNvGraphicFramePr>
          <p:nvPr>
            <p:extLst>
              <p:ext uri="{D42A27DB-BD31-4B8C-83A1-F6EECF244321}">
                <p14:modId xmlns:p14="http://schemas.microsoft.com/office/powerpoint/2010/main" val="4091224802"/>
              </p:ext>
            </p:extLst>
          </p:nvPr>
        </p:nvGraphicFramePr>
        <p:xfrm>
          <a:off x="282325" y="1549333"/>
          <a:ext cx="7355894" cy="4399947"/>
        </p:xfrm>
        <a:graphic>
          <a:graphicData uri="http://schemas.openxmlformats.org/drawingml/2006/table">
            <a:tbl>
              <a:tblPr>
                <a:tableStyleId>{5C22544A-7EE6-4342-B048-85BDC9FD1C3A}</a:tableStyleId>
              </a:tblPr>
              <a:tblGrid>
                <a:gridCol w="7355894"/>
              </a:tblGrid>
              <a:tr h="370840">
                <a:tc>
                  <a:txBody>
                    <a:bodyPr/>
                    <a:lstStyle/>
                    <a:p>
                      <a:pPr marL="0" indent="0"/>
                      <a:r>
                        <a:rPr lang="en-AU" sz="2000" b="1" dirty="0" smtClean="0">
                          <a:solidFill>
                            <a:schemeClr val="bg1"/>
                          </a:solidFill>
                          <a:latin typeface="Poppins" panose="020B0604020202020204" charset="0"/>
                          <a:ea typeface="ＭＳ Ｐゴシック" charset="0"/>
                          <a:cs typeface="Poppins" panose="020B0604020202020204" charset="0"/>
                        </a:rPr>
                        <a:t>Problem</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835355">
                <a:tc>
                  <a:txBody>
                    <a:bodyPr/>
                    <a:lstStyle/>
                    <a:p>
                      <a:r>
                        <a:rPr lang="en-AU" sz="1800" dirty="0" smtClean="0">
                          <a:latin typeface="Fira Sans" panose="020B0604020202020204" charset="0"/>
                          <a:ea typeface="ＭＳ Ｐゴシック" charset="0"/>
                          <a:cs typeface="Arial" charset="0"/>
                        </a:rPr>
                        <a:t>When water temperatures get too hot, coral bleaching occurs which can lead to the death of corals.</a:t>
                      </a:r>
                      <a:endParaRPr lang="en-AU" sz="1800" dirty="0">
                        <a:latin typeface="Fira Sans" panose="020B0604020202020204" charset="0"/>
                        <a:ea typeface="ＭＳ Ｐゴシック" charset="0"/>
                        <a:cs typeface="Arial"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r h="370840">
                <a:tc>
                  <a:txBody>
                    <a:bodyPr/>
                    <a:lstStyle/>
                    <a:p>
                      <a:r>
                        <a:rPr lang="en-AU" sz="2000" b="1" dirty="0" smtClean="0">
                          <a:solidFill>
                            <a:schemeClr val="bg1"/>
                          </a:solidFill>
                          <a:latin typeface="Poppins" panose="020B0604020202020204" charset="0"/>
                          <a:ea typeface="ＭＳ Ｐゴシック" charset="0"/>
                          <a:cs typeface="Poppins" panose="020B0604020202020204" charset="0"/>
                        </a:rPr>
                        <a:t>Approach</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1331952">
                <a:tc>
                  <a:txBody>
                    <a:bodyPr/>
                    <a:lstStyle/>
                    <a:p>
                      <a:r>
                        <a:rPr lang="en-AU" sz="1800" dirty="0" smtClean="0">
                          <a:latin typeface="Fira Sans" panose="020B0604020202020204" charset="0"/>
                          <a:ea typeface="ＭＳ Ｐゴシック" charset="0"/>
                          <a:cs typeface="Arial" charset="0"/>
                        </a:rPr>
                        <a:t>ANSTO and international researchers discovered that coral which has survived heat stress in the past, is </a:t>
                      </a:r>
                      <a:br>
                        <a:rPr lang="en-AU" sz="1800" dirty="0" smtClean="0">
                          <a:latin typeface="Fira Sans" panose="020B0604020202020204" charset="0"/>
                          <a:ea typeface="ＭＳ Ｐゴシック" charset="0"/>
                          <a:cs typeface="Arial" charset="0"/>
                        </a:rPr>
                      </a:br>
                      <a:r>
                        <a:rPr lang="en-AU" sz="1800" dirty="0" smtClean="0">
                          <a:latin typeface="Fira Sans" panose="020B0604020202020204" charset="0"/>
                          <a:ea typeface="ＭＳ Ｐゴシック" charset="0"/>
                          <a:cs typeface="Arial" charset="0"/>
                        </a:rPr>
                        <a:t>more likely to continue to adapt to future increases in water temperature.</a:t>
                      </a:r>
                      <a:endParaRPr lang="en-AU" sz="1800" dirty="0">
                        <a:latin typeface="Fira Sans" panose="020B0604020202020204" charset="0"/>
                        <a:ea typeface="ＭＳ Ｐゴシック" charset="0"/>
                        <a:cs typeface="Arial"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r h="370840">
                <a:tc>
                  <a:txBody>
                    <a:bodyPr/>
                    <a:lstStyle/>
                    <a:p>
                      <a:r>
                        <a:rPr lang="en-AU" sz="2000" b="1" dirty="0" smtClean="0">
                          <a:solidFill>
                            <a:schemeClr val="bg1"/>
                          </a:solidFill>
                          <a:latin typeface="Poppins" panose="020B0604020202020204" charset="0"/>
                          <a:ea typeface="ＭＳ Ｐゴシック" charset="0"/>
                          <a:cs typeface="Poppins" panose="020B0604020202020204" charset="0"/>
                        </a:rPr>
                        <a:t>Benefit</a:t>
                      </a:r>
                      <a:endParaRPr lang="en-US" sz="2000" dirty="0">
                        <a:latin typeface="Poppins" panose="020B0604020202020204" charset="0"/>
                        <a:cs typeface="Poppins" panose="020B0604020202020204" charset="0"/>
                      </a:endParaRP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25000">
                          <a:srgbClr val="4F81BD"/>
                        </a:gs>
                        <a:gs pos="100000">
                          <a:schemeClr val="accent1">
                            <a:alpha val="0"/>
                          </a:schemeClr>
                        </a:gs>
                      </a:gsLst>
                      <a:lin ang="0" scaled="1"/>
                      <a:tileRect/>
                    </a:gradFill>
                  </a:tcPr>
                </a:tc>
              </a:tr>
              <a:tr h="10439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800" dirty="0" smtClean="0">
                          <a:latin typeface="Fira Sans" panose="020B0604020202020204" charset="0"/>
                          <a:ea typeface="ＭＳ Ｐゴシック" charset="0"/>
                          <a:cs typeface="Arial" charset="0"/>
                        </a:rPr>
                        <a:t>The findings will help scientists identify habitats </a:t>
                      </a:r>
                      <a:br>
                        <a:rPr lang="en-AU" sz="1800" dirty="0" smtClean="0">
                          <a:latin typeface="Fira Sans" panose="020B0604020202020204" charset="0"/>
                          <a:ea typeface="ＭＳ Ｐゴシック" charset="0"/>
                          <a:cs typeface="Arial" charset="0"/>
                        </a:rPr>
                      </a:br>
                      <a:r>
                        <a:rPr lang="en-AU" sz="1800" dirty="0" smtClean="0">
                          <a:latin typeface="Fira Sans" panose="020B0604020202020204" charset="0"/>
                          <a:ea typeface="ＭＳ Ｐゴシック" charset="0"/>
                          <a:cs typeface="Arial" charset="0"/>
                        </a:rPr>
                        <a:t>and areas where reefs may persist in the face of </a:t>
                      </a:r>
                      <a:br>
                        <a:rPr lang="en-AU" sz="1800" dirty="0" smtClean="0">
                          <a:latin typeface="Fira Sans" panose="020B0604020202020204" charset="0"/>
                          <a:ea typeface="ＭＳ Ｐゴシック" charset="0"/>
                          <a:cs typeface="Arial" charset="0"/>
                        </a:rPr>
                      </a:br>
                      <a:r>
                        <a:rPr lang="en-AU" sz="1800" dirty="0" smtClean="0">
                          <a:latin typeface="Fira Sans" panose="020B0604020202020204" charset="0"/>
                          <a:ea typeface="ＭＳ Ｐゴシック" charset="0"/>
                          <a:cs typeface="Arial" charset="0"/>
                        </a:rPr>
                        <a:t>climate change.</a:t>
                      </a:r>
                    </a:p>
                  </a:txBody>
                  <a:tcPr marL="112542" marR="112542">
                    <a:lnL w="12700" cmpd="sng">
                      <a:noFill/>
                    </a:lnL>
                    <a:lnR w="12700" cmpd="sng">
                      <a:noFill/>
                    </a:lnR>
                    <a:lnT w="12700" cmpd="sng">
                      <a:noFill/>
                    </a:lnT>
                    <a:lnB w="12700" cmpd="sng">
                      <a:noFill/>
                    </a:lnB>
                    <a:lnTlToBr w="12700" cmpd="sng">
                      <a:noFill/>
                      <a:prstDash val="solid"/>
                    </a:lnTlToBr>
                    <a:lnBlToTr w="12700" cmpd="sng">
                      <a:noFill/>
                      <a:prstDash val="solid"/>
                    </a:lnBlToTr>
                    <a:gradFill flip="none" rotWithShape="1">
                      <a:gsLst>
                        <a:gs pos="0">
                          <a:schemeClr val="accent1">
                            <a:tint val="20000"/>
                          </a:schemeClr>
                        </a:gs>
                        <a:gs pos="100000">
                          <a:schemeClr val="accent1">
                            <a:lumMod val="20000"/>
                            <a:lumOff val="80000"/>
                            <a:alpha val="0"/>
                          </a:schemeClr>
                        </a:gs>
                      </a:gsLst>
                      <a:lin ang="0" scaled="1"/>
                      <a:tileRect/>
                    </a:gradFill>
                  </a:tcPr>
                </a:tc>
              </a:tr>
            </a:tbl>
          </a:graphicData>
        </a:graphic>
      </p:graphicFrame>
    </p:spTree>
    <p:extLst>
      <p:ext uri="{BB962C8B-B14F-4D97-AF65-F5344CB8AC3E}">
        <p14:creationId xmlns:p14="http://schemas.microsoft.com/office/powerpoint/2010/main" val="3476338299"/>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NSTO Main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STO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NSTO Dark blue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ANSTO Teal slides">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NSTO Thank you slide">
  <a:themeElements>
    <a:clrScheme name="ANSTO">
      <a:dk1>
        <a:srgbClr val="4C4D4C"/>
      </a:dk1>
      <a:lt1>
        <a:srgbClr val="FFFFFF"/>
      </a:lt1>
      <a:dk2>
        <a:srgbClr val="44546A"/>
      </a:dk2>
      <a:lt2>
        <a:srgbClr val="E7E6E6"/>
      </a:lt2>
      <a:accent1>
        <a:srgbClr val="006CA9"/>
      </a:accent1>
      <a:accent2>
        <a:srgbClr val="47B7B1"/>
      </a:accent2>
      <a:accent3>
        <a:srgbClr val="1E3054"/>
      </a:accent3>
      <a:accent4>
        <a:srgbClr val="4C4D4C"/>
      </a:accent4>
      <a:accent5>
        <a:srgbClr val="006F3A"/>
      </a:accent5>
      <a:accent6>
        <a:srgbClr val="F1AB46"/>
      </a:accent6>
      <a:hlink>
        <a:srgbClr val="006CA9"/>
      </a:hlink>
      <a:folHlink>
        <a:srgbClr val="1E30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ANSTO-Presentation-Template (002).potx" id="{184A31D5-91C8-40B3-A59B-7452EB64DD6C}" vid="{3F5CB8C6-FE16-4A31-8484-8F89EA4ED7B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Powerpoint-2018 (16)</Template>
  <TotalTime>10</TotalTime>
  <Words>194</Words>
  <Application>Microsoft Office PowerPoint</Application>
  <PresentationFormat>Custom</PresentationFormat>
  <Paragraphs>12</Paragraphs>
  <Slides>1</Slides>
  <Notes>1</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vt:i4>
      </vt:variant>
    </vt:vector>
  </HeadingPairs>
  <TitlesOfParts>
    <vt:vector size="15" baseType="lpstr">
      <vt:lpstr>Arial</vt:lpstr>
      <vt:lpstr>Wingdings</vt:lpstr>
      <vt:lpstr>Fira Sans ExtraLight</vt:lpstr>
      <vt:lpstr>Fira Sans Light</vt:lpstr>
      <vt:lpstr>ＭＳ Ｐゴシック</vt:lpstr>
      <vt:lpstr>Poppins Light</vt:lpstr>
      <vt:lpstr>Calibri</vt:lpstr>
      <vt:lpstr>Fira Sans</vt:lpstr>
      <vt:lpstr>Poppins</vt:lpstr>
      <vt:lpstr>ANSTO Main Content</vt:lpstr>
      <vt:lpstr>ANSTO Blue slides</vt:lpstr>
      <vt:lpstr>ANSTO Dark blue slides</vt:lpstr>
      <vt:lpstr>ANSTO Teal slides</vt:lpstr>
      <vt:lpstr>ANSTO Thank you slide</vt:lpstr>
      <vt:lpstr>Some corals like it hot</vt:lpstr>
    </vt:vector>
  </TitlesOfParts>
  <Company>ANSTO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 Case Studies</dc:title>
  <dc:creator>BURNS, Vanessa</dc:creator>
  <cp:lastModifiedBy>BURNS, Vanessa</cp:lastModifiedBy>
  <cp:revision>4</cp:revision>
  <dcterms:created xsi:type="dcterms:W3CDTF">2018-11-01T04:51:28Z</dcterms:created>
  <dcterms:modified xsi:type="dcterms:W3CDTF">2018-11-23T05:21:33Z</dcterms:modified>
</cp:coreProperties>
</file>