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3"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111" d="100"/>
          <a:sy n="111" d="100"/>
        </p:scale>
        <p:origin x="-726" y="-78"/>
      </p:cViewPr>
      <p:guideLst>
        <p:guide orient="horz" pos="2160"/>
        <p:guide pos="3840"/>
      </p:guideLst>
    </p:cSldViewPr>
  </p:slideViewPr>
  <p:notesTextViewPr>
    <p:cViewPr>
      <p:scale>
        <a:sx n="1" d="1"/>
        <a:sy n="1" d="1"/>
      </p:scale>
      <p:origin x="0" y="60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Fira Sans" panose="020B0604020202020204" charset="0"/>
                <a:ea typeface="ＭＳ Ｐゴシック" pitchFamily="34" charset="-128"/>
              </a:rPr>
              <a:t>What will happen to Antarctic ice in a warming world?</a:t>
            </a:r>
          </a:p>
          <a:p>
            <a:r>
              <a:rPr lang="en-AU" altLang="en-US" dirty="0" smtClean="0">
                <a:latin typeface="Fira Sans" panose="020B0604020202020204" charset="0"/>
                <a:ea typeface="ＭＳ Ｐゴシック" pitchFamily="34" charset="-128"/>
              </a:rPr>
              <a:t>The East Antarctic Ice Sheet holds enough water to raise the global sea level by around 60 metres and inundate coastal towns and cities around the world.  Therefore knowing how climate responded during past changes will help scientists understand what may happen if climates change again.</a:t>
            </a:r>
          </a:p>
          <a:p>
            <a:endParaRPr lang="en-AU" altLang="en-US" dirty="0" smtClean="0">
              <a:latin typeface="Fira Sans" panose="020B0604020202020204" charset="0"/>
              <a:ea typeface="ＭＳ Ｐゴシック" pitchFamily="34" charset="-128"/>
            </a:endParaRPr>
          </a:p>
          <a:p>
            <a:r>
              <a:rPr lang="en-AU" altLang="en-US" dirty="0" smtClean="0">
                <a:latin typeface="Fira Sans" panose="020B0604020202020204" charset="0"/>
                <a:ea typeface="ＭＳ Ｐゴシック" pitchFamily="34" charset="-128"/>
              </a:rPr>
              <a:t>A team of researchers from Macquarie University, University of Otago, Victoria University and University of Glasgow used ANSTO’s accelerator mass spectrometry facilities and techniques developed at ANSTO to examine the rocks that had been expelled by the glaciers. These rocks are essentially the glacier’s ‘little black box’ that can reveal when and under what conditions they were expelled from the glacier to measure how long the rocks had been exposed to cosmic rays. Rocks that have been released from the ice over time provide secrets of times past - essentially helping measure changes to the ice sheet over the millennia.</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BA1039B-CB7D-4959-AB86-99F7E2EF6C34}" type="slidenum">
              <a:rPr lang="en-AU" altLang="en-US" smtClean="0">
                <a:latin typeface="Arial" pitchFamily="34" charset="0"/>
              </a:rPr>
              <a:pPr eaLnBrk="1" hangingPunct="1">
                <a:spcBef>
                  <a:spcPct val="0"/>
                </a:spcBef>
              </a:pPr>
              <a:t>1</a:t>
            </a:fld>
            <a:endParaRPr lang="en-AU"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chemeClr val="tx1"/>
              </a:solidFill>
            </a:endParaRPr>
          </a:p>
        </p:txBody>
      </p:sp>
      <p:sp>
        <p:nvSpPr>
          <p:cNvPr id="7" name="Title 6"/>
          <p:cNvSpPr>
            <a:spLocks noGrp="1"/>
          </p:cNvSpPr>
          <p:nvPr>
            <p:ph type="title"/>
          </p:nvPr>
        </p:nvSpPr>
        <p:spPr>
          <a:xfrm>
            <a:off x="0" y="0"/>
            <a:ext cx="12192000" cy="1143000"/>
          </a:xfrm>
        </p:spPr>
        <p:txBody>
          <a:bodyPr/>
          <a:lstStyle/>
          <a:p>
            <a:pPr algn="ctr">
              <a:defRPr/>
            </a:pPr>
            <a:r>
              <a:rPr lang="en-AU" dirty="0"/>
              <a:t>Antarctic ice in a warming world</a:t>
            </a:r>
          </a:p>
        </p:txBody>
      </p:sp>
      <p:sp>
        <p:nvSpPr>
          <p:cNvPr id="62468" name="TextBox 5"/>
          <p:cNvSpPr txBox="1">
            <a:spLocks noChangeArrowheads="1"/>
          </p:cNvSpPr>
          <p:nvPr/>
        </p:nvSpPr>
        <p:spPr bwMode="auto">
          <a:xfrm>
            <a:off x="281354" y="6165851"/>
            <a:ext cx="11566769"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AU" altLang="en-US" sz="1800" b="1" i="1" dirty="0">
                <a:solidFill>
                  <a:srgbClr val="005A9B"/>
                </a:solidFill>
                <a:latin typeface="Poppins" panose="020B0604020202020204" charset="0"/>
                <a:cs typeface="Poppins" panose="020B0604020202020204" charset="0"/>
              </a:rPr>
              <a:t>Collaborators</a:t>
            </a:r>
            <a:r>
              <a:rPr lang="en-AU" altLang="en-US" sz="2000" b="1" i="1" dirty="0">
                <a:solidFill>
                  <a:schemeClr val="tx1"/>
                </a:solidFill>
              </a:rPr>
              <a:t/>
            </a:r>
            <a:br>
              <a:rPr lang="en-AU" altLang="en-US" sz="2000" b="1" i="1" dirty="0">
                <a:solidFill>
                  <a:schemeClr val="tx1"/>
                </a:solidFill>
              </a:rPr>
            </a:br>
            <a:r>
              <a:rPr lang="en-AU" altLang="en-US" sz="1600" i="1" dirty="0">
                <a:solidFill>
                  <a:schemeClr val="tx1"/>
                </a:solidFill>
                <a:latin typeface="Fira Sans" panose="020B0604020202020204" charset="0"/>
              </a:rPr>
              <a:t>Macquarie University, University of Otago, Victoria University and University of Glasgow</a:t>
            </a:r>
          </a:p>
        </p:txBody>
      </p:sp>
      <p:graphicFrame>
        <p:nvGraphicFramePr>
          <p:cNvPr id="8" name="Table 7"/>
          <p:cNvGraphicFramePr>
            <a:graphicFrameLocks noGrp="1"/>
          </p:cNvGraphicFramePr>
          <p:nvPr>
            <p:extLst>
              <p:ext uri="{D42A27DB-BD31-4B8C-83A1-F6EECF244321}">
                <p14:modId xmlns:p14="http://schemas.microsoft.com/office/powerpoint/2010/main" val="3133884182"/>
              </p:ext>
            </p:extLst>
          </p:nvPr>
        </p:nvGraphicFramePr>
        <p:xfrm>
          <a:off x="282325" y="1549333"/>
          <a:ext cx="7355894" cy="4399947"/>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51379">
                <a:tc>
                  <a:txBody>
                    <a:bodyPr/>
                    <a:lstStyle/>
                    <a:p>
                      <a:r>
                        <a:rPr lang="en-AU" sz="1800" dirty="0" smtClean="0">
                          <a:latin typeface="Fira Sans" panose="020B0604020202020204" charset="0"/>
                          <a:ea typeface="ＭＳ Ｐゴシック" charset="0"/>
                          <a:cs typeface="Arial" charset="0"/>
                        </a:rPr>
                        <a:t>The East Antarctic Ice Sheet holds enough water to raise the global sea level by around 60 metres and inundate coastal towns and cities.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115928">
                <a:tc>
                  <a:txBody>
                    <a:bodyPr/>
                    <a:lstStyle/>
                    <a:p>
                      <a:r>
                        <a:rPr lang="en-AU" sz="1800" dirty="0" smtClean="0">
                          <a:latin typeface="Fira Sans" panose="020B0604020202020204" charset="0"/>
                          <a:ea typeface="ＭＳ Ｐゴシック" charset="0"/>
                          <a:cs typeface="Arial" charset="0"/>
                        </a:rPr>
                        <a:t>Accelerator mass spectrometry was used to examine rocks expelled by glaciers to measure to measure changes to the ice sheet over the millennia.</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439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Knowing how climate responded during past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changes helps scientists understand what may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happen in the future.</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pic>
        <p:nvPicPr>
          <p:cNvPr id="62470" name="Picture 1" descr="Icebe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8219" y="1674880"/>
            <a:ext cx="3860475" cy="409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45857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10</TotalTime>
  <Words>232</Words>
  <Application>Microsoft Office PowerPoint</Application>
  <PresentationFormat>Custom</PresentationFormat>
  <Paragraphs>13</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Antarctic ice in a warming world</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4</cp:revision>
  <dcterms:created xsi:type="dcterms:W3CDTF">2018-11-01T04:51:28Z</dcterms:created>
  <dcterms:modified xsi:type="dcterms:W3CDTF">2018-11-23T05:27:09Z</dcterms:modified>
</cp:coreProperties>
</file>